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1" r:id="rId4"/>
  </p:sldMasterIdLst>
  <p:notesMasterIdLst>
    <p:notesMasterId r:id="rId43"/>
  </p:notesMasterIdLst>
  <p:handoutMasterIdLst>
    <p:handoutMasterId r:id="rId44"/>
  </p:handoutMasterIdLst>
  <p:sldIdLst>
    <p:sldId id="420" r:id="rId5"/>
    <p:sldId id="446" r:id="rId6"/>
    <p:sldId id="453" r:id="rId7"/>
    <p:sldId id="457" r:id="rId8"/>
    <p:sldId id="466" r:id="rId9"/>
    <p:sldId id="480" r:id="rId10"/>
    <p:sldId id="582" r:id="rId11"/>
    <p:sldId id="422" r:id="rId12"/>
    <p:sldId id="570" r:id="rId13"/>
    <p:sldId id="363" r:id="rId14"/>
    <p:sldId id="572" r:id="rId15"/>
    <p:sldId id="573" r:id="rId16"/>
    <p:sldId id="574" r:id="rId17"/>
    <p:sldId id="456" r:id="rId18"/>
    <p:sldId id="575" r:id="rId19"/>
    <p:sldId id="454" r:id="rId20"/>
    <p:sldId id="481" r:id="rId21"/>
    <p:sldId id="451" r:id="rId22"/>
    <p:sldId id="476" r:id="rId23"/>
    <p:sldId id="583" r:id="rId24"/>
    <p:sldId id="584" r:id="rId25"/>
    <p:sldId id="585" r:id="rId26"/>
    <p:sldId id="458" r:id="rId27"/>
    <p:sldId id="566" r:id="rId28"/>
    <p:sldId id="578" r:id="rId29"/>
    <p:sldId id="579" r:id="rId30"/>
    <p:sldId id="577" r:id="rId31"/>
    <p:sldId id="366" r:id="rId32"/>
    <p:sldId id="564" r:id="rId33"/>
    <p:sldId id="542" r:id="rId34"/>
    <p:sldId id="567" r:id="rId35"/>
    <p:sldId id="482" r:id="rId36"/>
    <p:sldId id="565" r:id="rId37"/>
    <p:sldId id="463" r:id="rId38"/>
    <p:sldId id="568" r:id="rId39"/>
    <p:sldId id="483" r:id="rId40"/>
    <p:sldId id="421" r:id="rId41"/>
    <p:sldId id="569" r:id="rId42"/>
  </p:sldIdLst>
  <p:sldSz cx="9144000" cy="6858000" type="screen4x3"/>
  <p:notesSz cx="7102475" cy="9388475"/>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o" initials="C" lastIdx="1" clrIdx="0">
    <p:extLst>
      <p:ext uri="{19B8F6BF-5375-455C-9EA6-DF929625EA0E}">
        <p15:presenceInfo xmlns:p15="http://schemas.microsoft.com/office/powerpoint/2012/main" userId="S::chao@echonet.org::f5b5d4ac-ea3e-43bf-9b63-48e9250583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88A53"/>
    <a:srgbClr val="334049"/>
    <a:srgbClr val="FFFFFE"/>
    <a:srgbClr val="FFF7FD"/>
    <a:srgbClr val="FFF5DF"/>
    <a:srgbClr val="EFE6D1"/>
    <a:srgbClr val="2020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CFC9DF-135F-FB40-AF5E-A16B7C08A7EF}" v="10" dt="2025-05-21T06:27:25.1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62"/>
    <p:restoredTop sz="78503"/>
  </p:normalViewPr>
  <p:slideViewPr>
    <p:cSldViewPr snapToGrid="0">
      <p:cViewPr varScale="1">
        <p:scale>
          <a:sx n="95" d="100"/>
          <a:sy n="95" d="100"/>
        </p:scale>
        <p:origin x="2304" y="168"/>
      </p:cViewPr>
      <p:guideLst>
        <p:guide orient="horz" pos="2160"/>
        <p:guide pos="2880"/>
      </p:guideLst>
    </p:cSldViewPr>
  </p:slideViewPr>
  <p:notesTextViewPr>
    <p:cViewPr>
      <p:scale>
        <a:sx n="1" d="1"/>
        <a:sy n="1" d="1"/>
      </p:scale>
      <p:origin x="0" y="-8"/>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i Oppel" userId="c6f157e7-6955-4588-8bb7-887ff9dd7d23" providerId="ADAL" clId="{3260F7F9-D8E7-0342-98F1-49EE00B95823}"/>
    <pc:docChg chg="undo custSel addSld delSld modSld sldOrd">
      <pc:chgData name="Hanni Oppel" userId="c6f157e7-6955-4588-8bb7-887ff9dd7d23" providerId="ADAL" clId="{3260F7F9-D8E7-0342-98F1-49EE00B95823}" dt="2025-03-13T08:46:42.719" v="20020" actId="20577"/>
      <pc:docMkLst>
        <pc:docMk/>
      </pc:docMkLst>
      <pc:sldChg chg="addSp delSp modSp mod ord modNotesTx">
        <pc:chgData name="Hanni Oppel" userId="c6f157e7-6955-4588-8bb7-887ff9dd7d23" providerId="ADAL" clId="{3260F7F9-D8E7-0342-98F1-49EE00B95823}" dt="2025-03-13T08:39:00.076" v="19981" actId="207"/>
        <pc:sldMkLst>
          <pc:docMk/>
          <pc:sldMk cId="0" sldId="363"/>
        </pc:sldMkLst>
        <pc:spChg chg="add del mod">
          <ac:chgData name="Hanni Oppel" userId="c6f157e7-6955-4588-8bb7-887ff9dd7d23" providerId="ADAL" clId="{3260F7F9-D8E7-0342-98F1-49EE00B95823}" dt="2025-03-12T03:48:40.274" v="1075" actId="255"/>
          <ac:spMkLst>
            <pc:docMk/>
            <pc:sldMk cId="0" sldId="363"/>
            <ac:spMk id="2" creationId="{0A5583DF-E901-D065-3EB5-825F582EB139}"/>
          </ac:spMkLst>
        </pc:spChg>
        <pc:picChg chg="add mod modCrop">
          <ac:chgData name="Hanni Oppel" userId="c6f157e7-6955-4588-8bb7-887ff9dd7d23" providerId="ADAL" clId="{3260F7F9-D8E7-0342-98F1-49EE00B95823}" dt="2025-03-12T03:47:51.893" v="1069" actId="14100"/>
          <ac:picMkLst>
            <pc:docMk/>
            <pc:sldMk cId="0" sldId="363"/>
            <ac:picMk id="5" creationId="{55182B13-4EA2-9EED-DAE8-F9C47880CE06}"/>
          </ac:picMkLst>
        </pc:picChg>
      </pc:sldChg>
      <pc:sldChg chg="modSp mod ord modNotesTx">
        <pc:chgData name="Hanni Oppel" userId="c6f157e7-6955-4588-8bb7-887ff9dd7d23" providerId="ADAL" clId="{3260F7F9-D8E7-0342-98F1-49EE00B95823}" dt="2025-03-13T08:27:18.155" v="19929" actId="20577"/>
        <pc:sldMkLst>
          <pc:docMk/>
          <pc:sldMk cId="0" sldId="366"/>
        </pc:sldMkLst>
        <pc:spChg chg="mod">
          <ac:chgData name="Hanni Oppel" userId="c6f157e7-6955-4588-8bb7-887ff9dd7d23" providerId="ADAL" clId="{3260F7F9-D8E7-0342-98F1-49EE00B95823}" dt="2025-03-13T04:44:44.592" v="16443" actId="1037"/>
          <ac:spMkLst>
            <pc:docMk/>
            <pc:sldMk cId="0" sldId="366"/>
            <ac:spMk id="33795" creationId="{82B74A8F-7E36-9B4C-9207-3B4E0B8ED7A9}"/>
          </ac:spMkLst>
        </pc:spChg>
      </pc:sldChg>
      <pc:sldChg chg="addSp delSp modSp mod modNotesTx">
        <pc:chgData name="Hanni Oppel" userId="c6f157e7-6955-4588-8bb7-887ff9dd7d23" providerId="ADAL" clId="{3260F7F9-D8E7-0342-98F1-49EE00B95823}" dt="2025-03-13T08:39:37.106" v="19990" actId="207"/>
        <pc:sldMkLst>
          <pc:docMk/>
          <pc:sldMk cId="0" sldId="420"/>
        </pc:sldMkLst>
        <pc:spChg chg="mod">
          <ac:chgData name="Hanni Oppel" userId="c6f157e7-6955-4588-8bb7-887ff9dd7d23" providerId="ADAL" clId="{3260F7F9-D8E7-0342-98F1-49EE00B95823}" dt="2025-03-12T04:13:41.202" v="2054" actId="20577"/>
          <ac:spMkLst>
            <pc:docMk/>
            <pc:sldMk cId="0" sldId="420"/>
            <ac:spMk id="4098" creationId="{6A4B2DD5-54DB-A543-9140-818A116FB311}"/>
          </ac:spMkLst>
        </pc:spChg>
        <pc:picChg chg="add mod modCrop">
          <ac:chgData name="Hanni Oppel" userId="c6f157e7-6955-4588-8bb7-887ff9dd7d23" providerId="ADAL" clId="{3260F7F9-D8E7-0342-98F1-49EE00B95823}" dt="2025-03-12T03:15:43.019" v="44" actId="1076"/>
          <ac:picMkLst>
            <pc:docMk/>
            <pc:sldMk cId="0" sldId="420"/>
            <ac:picMk id="5" creationId="{A9B9AD56-425B-24CB-C8FE-B969708F9936}"/>
          </ac:picMkLst>
        </pc:picChg>
        <pc:picChg chg="add mod modCrop">
          <ac:chgData name="Hanni Oppel" userId="c6f157e7-6955-4588-8bb7-887ff9dd7d23" providerId="ADAL" clId="{3260F7F9-D8E7-0342-98F1-49EE00B95823}" dt="2025-03-12T03:15:44.829" v="45" actId="1076"/>
          <ac:picMkLst>
            <pc:docMk/>
            <pc:sldMk cId="0" sldId="420"/>
            <ac:picMk id="7" creationId="{083215DD-4C86-DF44-D1D0-966D9566B92C}"/>
          </ac:picMkLst>
        </pc:picChg>
        <pc:picChg chg="mod">
          <ac:chgData name="Hanni Oppel" userId="c6f157e7-6955-4588-8bb7-887ff9dd7d23" providerId="ADAL" clId="{3260F7F9-D8E7-0342-98F1-49EE00B95823}" dt="2025-03-12T03:15:48.041" v="46" actId="1076"/>
          <ac:picMkLst>
            <pc:docMk/>
            <pc:sldMk cId="0" sldId="420"/>
            <ac:picMk id="9" creationId="{8003E488-9411-208E-07FA-7476FC6651A1}"/>
          </ac:picMkLst>
        </pc:picChg>
      </pc:sldChg>
      <pc:sldChg chg="modSp mod modNotesTx">
        <pc:chgData name="Hanni Oppel" userId="c6f157e7-6955-4588-8bb7-887ff9dd7d23" providerId="ADAL" clId="{3260F7F9-D8E7-0342-98F1-49EE00B95823}" dt="2025-03-13T08:46:02.354" v="20018" actId="207"/>
        <pc:sldMkLst>
          <pc:docMk/>
          <pc:sldMk cId="0" sldId="421"/>
        </pc:sldMkLst>
        <pc:spChg chg="mod">
          <ac:chgData name="Hanni Oppel" userId="c6f157e7-6955-4588-8bb7-887ff9dd7d23" providerId="ADAL" clId="{3260F7F9-D8E7-0342-98F1-49EE00B95823}" dt="2025-03-13T08:04:10.937" v="19738" actId="14100"/>
          <ac:spMkLst>
            <pc:docMk/>
            <pc:sldMk cId="0" sldId="421"/>
            <ac:spMk id="3" creationId="{827AFCCF-968F-324A-8AB9-73BF8B922CC5}"/>
          </ac:spMkLst>
        </pc:spChg>
        <pc:picChg chg="mod modCrop">
          <ac:chgData name="Hanni Oppel" userId="c6f157e7-6955-4588-8bb7-887ff9dd7d23" providerId="ADAL" clId="{3260F7F9-D8E7-0342-98F1-49EE00B95823}" dt="2025-03-13T08:04:18.502" v="19740" actId="1076"/>
          <ac:picMkLst>
            <pc:docMk/>
            <pc:sldMk cId="0" sldId="421"/>
            <ac:picMk id="4" creationId="{262EF705-EB1B-C97C-4FDB-C37AB6ACF122}"/>
          </ac:picMkLst>
        </pc:picChg>
      </pc:sldChg>
      <pc:sldChg chg="modSp mod ord modNotesTx">
        <pc:chgData name="Hanni Oppel" userId="c6f157e7-6955-4588-8bb7-887ff9dd7d23" providerId="ADAL" clId="{3260F7F9-D8E7-0342-98F1-49EE00B95823}" dt="2025-03-13T08:39:08.999" v="19983" actId="207"/>
        <pc:sldMkLst>
          <pc:docMk/>
          <pc:sldMk cId="0" sldId="422"/>
        </pc:sldMkLst>
        <pc:spChg chg="mod">
          <ac:chgData name="Hanni Oppel" userId="c6f157e7-6955-4588-8bb7-887ff9dd7d23" providerId="ADAL" clId="{3260F7F9-D8E7-0342-98F1-49EE00B95823}" dt="2025-03-12T06:14:16.470" v="3631" actId="20577"/>
          <ac:spMkLst>
            <pc:docMk/>
            <pc:sldMk cId="0" sldId="422"/>
            <ac:spMk id="17412" creationId="{A4FA415E-3064-1F40-AD43-F8CB300FF935}"/>
          </ac:spMkLst>
        </pc:spChg>
      </pc:sldChg>
      <pc:sldChg chg="modSp mod modNotesTx">
        <pc:chgData name="Hanni Oppel" userId="c6f157e7-6955-4588-8bb7-887ff9dd7d23" providerId="ADAL" clId="{3260F7F9-D8E7-0342-98F1-49EE00B95823}" dt="2025-03-13T08:39:33.102" v="19989" actId="207"/>
        <pc:sldMkLst>
          <pc:docMk/>
          <pc:sldMk cId="0" sldId="446"/>
        </pc:sldMkLst>
        <pc:spChg chg="mod">
          <ac:chgData name="Hanni Oppel" userId="c6f157e7-6955-4588-8bb7-887ff9dd7d23" providerId="ADAL" clId="{3260F7F9-D8E7-0342-98F1-49EE00B95823}" dt="2025-03-12T08:43:49.510" v="8306" actId="20577"/>
          <ac:spMkLst>
            <pc:docMk/>
            <pc:sldMk cId="0" sldId="446"/>
            <ac:spMk id="5123" creationId="{17395690-4EEB-554C-AECB-F91DDDDE8984}"/>
          </ac:spMkLst>
        </pc:spChg>
      </pc:sldChg>
      <pc:sldChg chg="del">
        <pc:chgData name="Hanni Oppel" userId="c6f157e7-6955-4588-8bb7-887ff9dd7d23" providerId="ADAL" clId="{3260F7F9-D8E7-0342-98F1-49EE00B95823}" dt="2025-03-12T07:41:45.027" v="6880" actId="2696"/>
        <pc:sldMkLst>
          <pc:docMk/>
          <pc:sldMk cId="0" sldId="450"/>
        </pc:sldMkLst>
      </pc:sldChg>
      <pc:sldChg chg="modSp mod modNotesTx">
        <pc:chgData name="Hanni Oppel" userId="c6f157e7-6955-4588-8bb7-887ff9dd7d23" providerId="ADAL" clId="{3260F7F9-D8E7-0342-98F1-49EE00B95823}" dt="2025-03-13T08:43:38.991" v="20003" actId="20577"/>
        <pc:sldMkLst>
          <pc:docMk/>
          <pc:sldMk cId="0" sldId="451"/>
        </pc:sldMkLst>
        <pc:spChg chg="mod">
          <ac:chgData name="Hanni Oppel" userId="c6f157e7-6955-4588-8bb7-887ff9dd7d23" providerId="ADAL" clId="{3260F7F9-D8E7-0342-98F1-49EE00B95823}" dt="2025-03-12T08:02:54.304" v="7501" actId="20577"/>
          <ac:spMkLst>
            <pc:docMk/>
            <pc:sldMk cId="0" sldId="451"/>
            <ac:spMk id="5" creationId="{DB50B5A5-8199-C043-BA9D-CECED17E5784}"/>
          </ac:spMkLst>
        </pc:spChg>
        <pc:spChg chg="mod">
          <ac:chgData name="Hanni Oppel" userId="c6f157e7-6955-4588-8bb7-887ff9dd7d23" providerId="ADAL" clId="{3260F7F9-D8E7-0342-98F1-49EE00B95823}" dt="2025-03-12T07:59:00.431" v="7248" actId="20577"/>
          <ac:spMkLst>
            <pc:docMk/>
            <pc:sldMk cId="0" sldId="451"/>
            <ac:spMk id="22533" creationId="{BD3978A9-0B73-7D47-ABE9-BEAB7968408E}"/>
          </ac:spMkLst>
        </pc:spChg>
      </pc:sldChg>
      <pc:sldChg chg="delSp del ord">
        <pc:chgData name="Hanni Oppel" userId="c6f157e7-6955-4588-8bb7-887ff9dd7d23" providerId="ADAL" clId="{3260F7F9-D8E7-0342-98F1-49EE00B95823}" dt="2025-03-12T09:25:04.145" v="9369" actId="2696"/>
        <pc:sldMkLst>
          <pc:docMk/>
          <pc:sldMk cId="0" sldId="452"/>
        </pc:sldMkLst>
      </pc:sldChg>
      <pc:sldChg chg="modNotesTx">
        <pc:chgData name="Hanni Oppel" userId="c6f157e7-6955-4588-8bb7-887ff9dd7d23" providerId="ADAL" clId="{3260F7F9-D8E7-0342-98F1-49EE00B95823}" dt="2025-03-13T08:39:28.376" v="19988" actId="207"/>
        <pc:sldMkLst>
          <pc:docMk/>
          <pc:sldMk cId="0" sldId="453"/>
        </pc:sldMkLst>
      </pc:sldChg>
      <pc:sldChg chg="modSp mod modNotesTx">
        <pc:chgData name="Hanni Oppel" userId="c6f157e7-6955-4588-8bb7-887ff9dd7d23" providerId="ADAL" clId="{3260F7F9-D8E7-0342-98F1-49EE00B95823}" dt="2025-03-13T08:38:32.591" v="19975" actId="207"/>
        <pc:sldMkLst>
          <pc:docMk/>
          <pc:sldMk cId="0" sldId="454"/>
        </pc:sldMkLst>
        <pc:spChg chg="mod">
          <ac:chgData name="Hanni Oppel" userId="c6f157e7-6955-4588-8bb7-887ff9dd7d23" providerId="ADAL" clId="{3260F7F9-D8E7-0342-98F1-49EE00B95823}" dt="2025-03-12T07:33:03.469" v="6538" actId="20577"/>
          <ac:spMkLst>
            <pc:docMk/>
            <pc:sldMk cId="0" sldId="454"/>
            <ac:spMk id="18434" creationId="{728F224C-69F4-E44E-85CC-C1819CE3F4F8}"/>
          </ac:spMkLst>
        </pc:spChg>
      </pc:sldChg>
      <pc:sldChg chg="addSp delSp modSp mod ord modNotesTx">
        <pc:chgData name="Hanni Oppel" userId="c6f157e7-6955-4588-8bb7-887ff9dd7d23" providerId="ADAL" clId="{3260F7F9-D8E7-0342-98F1-49EE00B95823}" dt="2025-03-13T08:38:42.237" v="19977" actId="207"/>
        <pc:sldMkLst>
          <pc:docMk/>
          <pc:sldMk cId="0" sldId="456"/>
        </pc:sldMkLst>
        <pc:spChg chg="add mod">
          <ac:chgData name="Hanni Oppel" userId="c6f157e7-6955-4588-8bb7-887ff9dd7d23" providerId="ADAL" clId="{3260F7F9-D8E7-0342-98F1-49EE00B95823}" dt="2025-03-12T04:47:54.109" v="3210" actId="14861"/>
          <ac:spMkLst>
            <pc:docMk/>
            <pc:sldMk cId="0" sldId="456"/>
            <ac:spMk id="2" creationId="{C91B707B-15FD-8343-C208-DEC9644D33CA}"/>
          </ac:spMkLst>
        </pc:spChg>
        <pc:spChg chg="mod">
          <ac:chgData name="Hanni Oppel" userId="c6f157e7-6955-4588-8bb7-887ff9dd7d23" providerId="ADAL" clId="{3260F7F9-D8E7-0342-98F1-49EE00B95823}" dt="2025-03-12T04:51:33.547" v="3396" actId="20577"/>
          <ac:spMkLst>
            <pc:docMk/>
            <pc:sldMk cId="0" sldId="456"/>
            <ac:spMk id="13314" creationId="{6D7AFB6C-0A69-0845-8E4B-965967118169}"/>
          </ac:spMkLst>
        </pc:spChg>
        <pc:picChg chg="add mod">
          <ac:chgData name="Hanni Oppel" userId="c6f157e7-6955-4588-8bb7-887ff9dd7d23" providerId="ADAL" clId="{3260F7F9-D8E7-0342-98F1-49EE00B95823}" dt="2025-03-12T04:45:10.863" v="3075" actId="207"/>
          <ac:picMkLst>
            <pc:docMk/>
            <pc:sldMk cId="0" sldId="456"/>
            <ac:picMk id="3074" creationId="{99428B93-36D8-87D5-1EED-B5E644C41C6A}"/>
          </ac:picMkLst>
        </pc:picChg>
      </pc:sldChg>
      <pc:sldChg chg="addSp delSp modSp mod modNotesTx">
        <pc:chgData name="Hanni Oppel" userId="c6f157e7-6955-4588-8bb7-887ff9dd7d23" providerId="ADAL" clId="{3260F7F9-D8E7-0342-98F1-49EE00B95823}" dt="2025-03-13T08:39:25.044" v="19987" actId="207"/>
        <pc:sldMkLst>
          <pc:docMk/>
          <pc:sldMk cId="0" sldId="457"/>
        </pc:sldMkLst>
        <pc:spChg chg="mod">
          <ac:chgData name="Hanni Oppel" userId="c6f157e7-6955-4588-8bb7-887ff9dd7d23" providerId="ADAL" clId="{3260F7F9-D8E7-0342-98F1-49EE00B95823}" dt="2025-03-12T06:07:41.045" v="3461" actId="20577"/>
          <ac:spMkLst>
            <pc:docMk/>
            <pc:sldMk cId="0" sldId="457"/>
            <ac:spMk id="74754" creationId="{C1E0011F-A8AB-B044-BE33-BCBCCC97A4FA}"/>
          </ac:spMkLst>
        </pc:spChg>
        <pc:picChg chg="mod">
          <ac:chgData name="Hanni Oppel" userId="c6f157e7-6955-4588-8bb7-887ff9dd7d23" providerId="ADAL" clId="{3260F7F9-D8E7-0342-98F1-49EE00B95823}" dt="2025-03-12T03:31:20.172" v="391" actId="1076"/>
          <ac:picMkLst>
            <pc:docMk/>
            <pc:sldMk cId="0" sldId="457"/>
            <ac:picMk id="14340" creationId="{60C11977-8647-5F46-9C6E-1757B70BD0BE}"/>
          </ac:picMkLst>
        </pc:picChg>
      </pc:sldChg>
      <pc:sldChg chg="modNotesTx">
        <pc:chgData name="Hanni Oppel" userId="c6f157e7-6955-4588-8bb7-887ff9dd7d23" providerId="ADAL" clId="{3260F7F9-D8E7-0342-98F1-49EE00B95823}" dt="2025-03-13T08:40:13.211" v="19994" actId="207"/>
        <pc:sldMkLst>
          <pc:docMk/>
          <pc:sldMk cId="1844691517" sldId="458"/>
        </pc:sldMkLst>
      </pc:sldChg>
      <pc:sldChg chg="add del ord">
        <pc:chgData name="Hanni Oppel" userId="c6f157e7-6955-4588-8bb7-887ff9dd7d23" providerId="ADAL" clId="{3260F7F9-D8E7-0342-98F1-49EE00B95823}" dt="2025-03-12T09:23:47.817" v="9363" actId="2696"/>
        <pc:sldMkLst>
          <pc:docMk/>
          <pc:sldMk cId="1045504502" sldId="459"/>
        </pc:sldMkLst>
      </pc:sldChg>
      <pc:sldChg chg="modSp mod ord modNotesTx">
        <pc:chgData name="Hanni Oppel" userId="c6f157e7-6955-4588-8bb7-887ff9dd7d23" providerId="ADAL" clId="{3260F7F9-D8E7-0342-98F1-49EE00B95823}" dt="2025-03-13T08:45:44.244" v="20013" actId="207"/>
        <pc:sldMkLst>
          <pc:docMk/>
          <pc:sldMk cId="543499089" sldId="463"/>
        </pc:sldMkLst>
        <pc:spChg chg="mod">
          <ac:chgData name="Hanni Oppel" userId="c6f157e7-6955-4588-8bb7-887ff9dd7d23" providerId="ADAL" clId="{3260F7F9-D8E7-0342-98F1-49EE00B95823}" dt="2025-03-13T05:03:29.348" v="17037" actId="14100"/>
          <ac:spMkLst>
            <pc:docMk/>
            <pc:sldMk cId="543499089" sldId="463"/>
            <ac:spMk id="10242" creationId="{1B31D3EC-01C3-8641-B67A-0BC269FF66C8}"/>
          </ac:spMkLst>
        </pc:spChg>
        <pc:picChg chg="mod">
          <ac:chgData name="Hanni Oppel" userId="c6f157e7-6955-4588-8bb7-887ff9dd7d23" providerId="ADAL" clId="{3260F7F9-D8E7-0342-98F1-49EE00B95823}" dt="2025-03-13T05:03:38.100" v="17039" actId="1076"/>
          <ac:picMkLst>
            <pc:docMk/>
            <pc:sldMk cId="543499089" sldId="463"/>
            <ac:picMk id="10243" creationId="{D372ADFE-747D-3D40-A913-9BEF86AC20BE}"/>
          </ac:picMkLst>
        </pc:picChg>
      </pc:sldChg>
      <pc:sldChg chg="del ord">
        <pc:chgData name="Hanni Oppel" userId="c6f157e7-6955-4588-8bb7-887ff9dd7d23" providerId="ADAL" clId="{3260F7F9-D8E7-0342-98F1-49EE00B95823}" dt="2025-03-12T09:24:01.310" v="9364" actId="2696"/>
        <pc:sldMkLst>
          <pc:docMk/>
          <pc:sldMk cId="872619942" sldId="465"/>
        </pc:sldMkLst>
      </pc:sldChg>
      <pc:sldChg chg="addSp delSp modSp mod modNotesTx">
        <pc:chgData name="Hanni Oppel" userId="c6f157e7-6955-4588-8bb7-887ff9dd7d23" providerId="ADAL" clId="{3260F7F9-D8E7-0342-98F1-49EE00B95823}" dt="2025-03-13T08:39:21.078" v="19986" actId="207"/>
        <pc:sldMkLst>
          <pc:docMk/>
          <pc:sldMk cId="0" sldId="466"/>
        </pc:sldMkLst>
        <pc:spChg chg="mod">
          <ac:chgData name="Hanni Oppel" userId="c6f157e7-6955-4588-8bb7-887ff9dd7d23" providerId="ADAL" clId="{3260F7F9-D8E7-0342-98F1-49EE00B95823}" dt="2025-03-12T06:37:18.597" v="4586" actId="20577"/>
          <ac:spMkLst>
            <pc:docMk/>
            <pc:sldMk cId="0" sldId="466"/>
            <ac:spMk id="74754" creationId="{E2AABC53-5B69-B049-8CA6-331BC120E424}"/>
          </ac:spMkLst>
        </pc:spChg>
        <pc:picChg chg="mod">
          <ac:chgData name="Hanni Oppel" userId="c6f157e7-6955-4588-8bb7-887ff9dd7d23" providerId="ADAL" clId="{3260F7F9-D8E7-0342-98F1-49EE00B95823}" dt="2025-03-12T03:31:44.852" v="397" actId="14100"/>
          <ac:picMkLst>
            <pc:docMk/>
            <pc:sldMk cId="0" sldId="466"/>
            <ac:picMk id="15364" creationId="{2AD6CD62-0285-C14B-A845-639CE0101A82}"/>
          </ac:picMkLst>
        </pc:picChg>
      </pc:sldChg>
      <pc:sldChg chg="del">
        <pc:chgData name="Hanni Oppel" userId="c6f157e7-6955-4588-8bb7-887ff9dd7d23" providerId="ADAL" clId="{3260F7F9-D8E7-0342-98F1-49EE00B95823}" dt="2025-03-12T09:25:22.785" v="9370" actId="2696"/>
        <pc:sldMkLst>
          <pc:docMk/>
          <pc:sldMk cId="0" sldId="469"/>
        </pc:sldMkLst>
      </pc:sldChg>
      <pc:sldChg chg="addSp delSp modSp del ord">
        <pc:chgData name="Hanni Oppel" userId="c6f157e7-6955-4588-8bb7-887ff9dd7d23" providerId="ADAL" clId="{3260F7F9-D8E7-0342-98F1-49EE00B95823}" dt="2025-03-13T05:41:33.048" v="17424" actId="2696"/>
        <pc:sldMkLst>
          <pc:docMk/>
          <pc:sldMk cId="4103697899" sldId="470"/>
        </pc:sldMkLst>
      </pc:sldChg>
      <pc:sldChg chg="addSp delSp modSp mod modNotesTx">
        <pc:chgData name="Hanni Oppel" userId="c6f157e7-6955-4588-8bb7-887ff9dd7d23" providerId="ADAL" clId="{3260F7F9-D8E7-0342-98F1-49EE00B95823}" dt="2025-03-13T08:39:48.308" v="19991" actId="207"/>
        <pc:sldMkLst>
          <pc:docMk/>
          <pc:sldMk cId="0" sldId="476"/>
        </pc:sldMkLst>
        <pc:spChg chg="add mod">
          <ac:chgData name="Hanni Oppel" userId="c6f157e7-6955-4588-8bb7-887ff9dd7d23" providerId="ADAL" clId="{3260F7F9-D8E7-0342-98F1-49EE00B95823}" dt="2025-03-12T08:27:01.794" v="7816" actId="1076"/>
          <ac:spMkLst>
            <pc:docMk/>
            <pc:sldMk cId="0" sldId="476"/>
            <ac:spMk id="11" creationId="{B27E28A3-D33B-F987-E33D-D90CCC52023E}"/>
          </ac:spMkLst>
        </pc:spChg>
        <pc:spChg chg="add mod">
          <ac:chgData name="Hanni Oppel" userId="c6f157e7-6955-4588-8bb7-887ff9dd7d23" providerId="ADAL" clId="{3260F7F9-D8E7-0342-98F1-49EE00B95823}" dt="2025-03-12T08:26:55.052" v="7815" actId="1076"/>
          <ac:spMkLst>
            <pc:docMk/>
            <pc:sldMk cId="0" sldId="476"/>
            <ac:spMk id="12" creationId="{89146CCB-23F1-21EF-F203-B4CCD344B61E}"/>
          </ac:spMkLst>
        </pc:spChg>
        <pc:spChg chg="mod">
          <ac:chgData name="Hanni Oppel" userId="c6f157e7-6955-4588-8bb7-887ff9dd7d23" providerId="ADAL" clId="{3260F7F9-D8E7-0342-98F1-49EE00B95823}" dt="2025-03-12T08:28:15.212" v="7837" actId="255"/>
          <ac:spMkLst>
            <pc:docMk/>
            <pc:sldMk cId="0" sldId="476"/>
            <ac:spMk id="23554" creationId="{97CED733-D559-2F42-BC42-56B9BEDE52AE}"/>
          </ac:spMkLst>
        </pc:spChg>
        <pc:spChg chg="mod">
          <ac:chgData name="Hanni Oppel" userId="c6f157e7-6955-4588-8bb7-887ff9dd7d23" providerId="ADAL" clId="{3260F7F9-D8E7-0342-98F1-49EE00B95823}" dt="2025-03-12T08:07:47.260" v="7600" actId="20577"/>
          <ac:spMkLst>
            <pc:docMk/>
            <pc:sldMk cId="0" sldId="476"/>
            <ac:spMk id="23555" creationId="{6C718437-AD27-7448-A161-AB202E95C193}"/>
          </ac:spMkLst>
        </pc:spChg>
        <pc:picChg chg="add mod">
          <ac:chgData name="Hanni Oppel" userId="c6f157e7-6955-4588-8bb7-887ff9dd7d23" providerId="ADAL" clId="{3260F7F9-D8E7-0342-98F1-49EE00B95823}" dt="2025-03-12T08:16:45.658" v="7773" actId="14100"/>
          <ac:picMkLst>
            <pc:docMk/>
            <pc:sldMk cId="0" sldId="476"/>
            <ac:picMk id="7" creationId="{BFC31ED3-63F0-C007-9B08-942D382429C8}"/>
          </ac:picMkLst>
        </pc:picChg>
        <pc:picChg chg="add mod">
          <ac:chgData name="Hanni Oppel" userId="c6f157e7-6955-4588-8bb7-887ff9dd7d23" providerId="ADAL" clId="{3260F7F9-D8E7-0342-98F1-49EE00B95823}" dt="2025-03-12T08:17:32.708" v="7780" actId="1076"/>
          <ac:picMkLst>
            <pc:docMk/>
            <pc:sldMk cId="0" sldId="476"/>
            <ac:picMk id="8" creationId="{A3C18DC5-F7FF-04A3-A6A2-D68A3BDFDE8D}"/>
          </ac:picMkLst>
        </pc:picChg>
        <pc:picChg chg="add mod">
          <ac:chgData name="Hanni Oppel" userId="c6f157e7-6955-4588-8bb7-887ff9dd7d23" providerId="ADAL" clId="{3260F7F9-D8E7-0342-98F1-49EE00B95823}" dt="2025-03-12T08:17:06.507" v="7777" actId="1076"/>
          <ac:picMkLst>
            <pc:docMk/>
            <pc:sldMk cId="0" sldId="476"/>
            <ac:picMk id="9" creationId="{254DF18F-5706-6C34-D642-1B02D49C6B30}"/>
          </ac:picMkLst>
        </pc:picChg>
        <pc:picChg chg="add mod modCrop">
          <ac:chgData name="Hanni Oppel" userId="c6f157e7-6955-4588-8bb7-887ff9dd7d23" providerId="ADAL" clId="{3260F7F9-D8E7-0342-98F1-49EE00B95823}" dt="2025-03-12T08:25:15.678" v="7799" actId="732"/>
          <ac:picMkLst>
            <pc:docMk/>
            <pc:sldMk cId="0" sldId="476"/>
            <ac:picMk id="10" creationId="{BB482F36-B101-C458-4571-1598410BEE5C}"/>
          </ac:picMkLst>
        </pc:picChg>
      </pc:sldChg>
      <pc:sldChg chg="addSp delSp modSp mod modNotesTx">
        <pc:chgData name="Hanni Oppel" userId="c6f157e7-6955-4588-8bb7-887ff9dd7d23" providerId="ADAL" clId="{3260F7F9-D8E7-0342-98F1-49EE00B95823}" dt="2025-03-13T08:39:16.727" v="19985" actId="207"/>
        <pc:sldMkLst>
          <pc:docMk/>
          <pc:sldMk cId="0" sldId="480"/>
        </pc:sldMkLst>
        <pc:spChg chg="mod">
          <ac:chgData name="Hanni Oppel" userId="c6f157e7-6955-4588-8bb7-887ff9dd7d23" providerId="ADAL" clId="{3260F7F9-D8E7-0342-98F1-49EE00B95823}" dt="2025-03-12T07:00:01.691" v="5484" actId="20577"/>
          <ac:spMkLst>
            <pc:docMk/>
            <pc:sldMk cId="0" sldId="480"/>
            <ac:spMk id="74754" creationId="{E9EEE4EF-0E91-B244-B4CA-10CC37AAAB07}"/>
          </ac:spMkLst>
        </pc:spChg>
        <pc:picChg chg="mod">
          <ac:chgData name="Hanni Oppel" userId="c6f157e7-6955-4588-8bb7-887ff9dd7d23" providerId="ADAL" clId="{3260F7F9-D8E7-0342-98F1-49EE00B95823}" dt="2025-03-12T06:10:48.837" v="3571" actId="1076"/>
          <ac:picMkLst>
            <pc:docMk/>
            <pc:sldMk cId="0" sldId="480"/>
            <ac:picMk id="27651" creationId="{BCC2BE4C-EE36-CA47-935C-F6629B261BE5}"/>
          </ac:picMkLst>
        </pc:picChg>
      </pc:sldChg>
      <pc:sldChg chg="addSp delSp modSp mod modNotesTx">
        <pc:chgData name="Hanni Oppel" userId="c6f157e7-6955-4588-8bb7-887ff9dd7d23" providerId="ADAL" clId="{3260F7F9-D8E7-0342-98F1-49EE00B95823}" dt="2025-03-13T08:38:27.960" v="19974" actId="207"/>
        <pc:sldMkLst>
          <pc:docMk/>
          <pc:sldMk cId="0" sldId="481"/>
        </pc:sldMkLst>
        <pc:spChg chg="mod">
          <ac:chgData name="Hanni Oppel" userId="c6f157e7-6955-4588-8bb7-887ff9dd7d23" providerId="ADAL" clId="{3260F7F9-D8E7-0342-98F1-49EE00B95823}" dt="2025-03-12T07:34:49.616" v="6669" actId="1076"/>
          <ac:spMkLst>
            <pc:docMk/>
            <pc:sldMk cId="0" sldId="481"/>
            <ac:spMk id="30721" creationId="{41B54D8F-152B-0B46-AA3D-653B6D3F150F}"/>
          </ac:spMkLst>
        </pc:spChg>
        <pc:picChg chg="add mod">
          <ac:chgData name="Hanni Oppel" userId="c6f157e7-6955-4588-8bb7-887ff9dd7d23" providerId="ADAL" clId="{3260F7F9-D8E7-0342-98F1-49EE00B95823}" dt="2025-03-12T07:34:47.054" v="6668" actId="1076"/>
          <ac:picMkLst>
            <pc:docMk/>
            <pc:sldMk cId="0" sldId="481"/>
            <ac:picMk id="2050" creationId="{3F571674-9E35-B4DB-82D7-E69F173738D7}"/>
          </ac:picMkLst>
        </pc:picChg>
      </pc:sldChg>
      <pc:sldChg chg="addSp delSp modSp mod modNotesTx">
        <pc:chgData name="Hanni Oppel" userId="c6f157e7-6955-4588-8bb7-887ff9dd7d23" providerId="ADAL" clId="{3260F7F9-D8E7-0342-98F1-49EE00B95823}" dt="2025-03-13T08:46:42.719" v="20020" actId="20577"/>
        <pc:sldMkLst>
          <pc:docMk/>
          <pc:sldMk cId="0" sldId="482"/>
        </pc:sldMkLst>
        <pc:spChg chg="mod">
          <ac:chgData name="Hanni Oppel" userId="c6f157e7-6955-4588-8bb7-887ff9dd7d23" providerId="ADAL" clId="{3260F7F9-D8E7-0342-98F1-49EE00B95823}" dt="2025-03-13T04:43:23.296" v="16367" actId="1076"/>
          <ac:spMkLst>
            <pc:docMk/>
            <pc:sldMk cId="0" sldId="482"/>
            <ac:spMk id="45057" creationId="{44A0D2E2-DC76-1E40-A28D-7AB0F7A9F751}"/>
          </ac:spMkLst>
        </pc:spChg>
        <pc:picChg chg="add mod modCrop">
          <ac:chgData name="Hanni Oppel" userId="c6f157e7-6955-4588-8bb7-887ff9dd7d23" providerId="ADAL" clId="{3260F7F9-D8E7-0342-98F1-49EE00B95823}" dt="2025-03-13T04:43:17.611" v="16366" actId="1076"/>
          <ac:picMkLst>
            <pc:docMk/>
            <pc:sldMk cId="0" sldId="482"/>
            <ac:picMk id="3" creationId="{25918711-8C3D-DDA2-304D-A87E86ED3018}"/>
          </ac:picMkLst>
        </pc:picChg>
      </pc:sldChg>
      <pc:sldChg chg="modSp mod modNotesTx">
        <pc:chgData name="Hanni Oppel" userId="c6f157e7-6955-4588-8bb7-887ff9dd7d23" providerId="ADAL" clId="{3260F7F9-D8E7-0342-98F1-49EE00B95823}" dt="2025-03-13T08:45:56.556" v="20017" actId="20577"/>
        <pc:sldMkLst>
          <pc:docMk/>
          <pc:sldMk cId="0" sldId="483"/>
        </pc:sldMkLst>
        <pc:spChg chg="mod">
          <ac:chgData name="Hanni Oppel" userId="c6f157e7-6955-4588-8bb7-887ff9dd7d23" providerId="ADAL" clId="{3260F7F9-D8E7-0342-98F1-49EE00B95823}" dt="2025-03-13T05:47:12.139" v="17816" actId="255"/>
          <ac:spMkLst>
            <pc:docMk/>
            <pc:sldMk cId="0" sldId="483"/>
            <ac:spMk id="48129" creationId="{C64A181D-2B4F-7D47-9E92-F33CC9692628}"/>
          </ac:spMkLst>
        </pc:spChg>
        <pc:picChg chg="mod">
          <ac:chgData name="Hanni Oppel" userId="c6f157e7-6955-4588-8bb7-887ff9dd7d23" providerId="ADAL" clId="{3260F7F9-D8E7-0342-98F1-49EE00B95823}" dt="2025-03-13T05:47:18.635" v="17818" actId="1076"/>
          <ac:picMkLst>
            <pc:docMk/>
            <pc:sldMk cId="0" sldId="483"/>
            <ac:picMk id="48130" creationId="{C0C70CC5-A7CE-AE43-A594-386035348676}"/>
          </ac:picMkLst>
        </pc:picChg>
      </pc:sldChg>
      <pc:sldChg chg="del">
        <pc:chgData name="Hanni Oppel" userId="c6f157e7-6955-4588-8bb7-887ff9dd7d23" providerId="ADAL" clId="{3260F7F9-D8E7-0342-98F1-49EE00B95823}" dt="2025-03-12T09:22:23.499" v="9359" actId="2696"/>
        <pc:sldMkLst>
          <pc:docMk/>
          <pc:sldMk cId="3951622351" sldId="529"/>
        </pc:sldMkLst>
      </pc:sldChg>
      <pc:sldChg chg="addSp modSp mod modNotesTx">
        <pc:chgData name="Hanni Oppel" userId="c6f157e7-6955-4588-8bb7-887ff9dd7d23" providerId="ADAL" clId="{3260F7F9-D8E7-0342-98F1-49EE00B95823}" dt="2025-03-13T08:45:25.496" v="20009" actId="207"/>
        <pc:sldMkLst>
          <pc:docMk/>
          <pc:sldMk cId="1928599855" sldId="542"/>
        </pc:sldMkLst>
        <pc:spChg chg="mod">
          <ac:chgData name="Hanni Oppel" userId="c6f157e7-6955-4588-8bb7-887ff9dd7d23" providerId="ADAL" clId="{3260F7F9-D8E7-0342-98F1-49EE00B95823}" dt="2025-03-13T04:12:36.639" v="15176" actId="20577"/>
          <ac:spMkLst>
            <pc:docMk/>
            <pc:sldMk cId="1928599855" sldId="542"/>
            <ac:spMk id="3" creationId="{E1B34AE2-5008-9004-420B-F1B3B8834C04}"/>
          </ac:spMkLst>
        </pc:spChg>
        <pc:grpChg chg="add mod">
          <ac:chgData name="Hanni Oppel" userId="c6f157e7-6955-4588-8bb7-887ff9dd7d23" providerId="ADAL" clId="{3260F7F9-D8E7-0342-98F1-49EE00B95823}" dt="2025-03-13T04:10:31.241" v="15088" actId="1037"/>
          <ac:grpSpMkLst>
            <pc:docMk/>
            <pc:sldMk cId="1928599855" sldId="542"/>
            <ac:grpSpMk id="2" creationId="{966D3E1F-0749-ED3A-862A-DA60F5A23C70}"/>
          </ac:grpSpMkLst>
        </pc:grpChg>
        <pc:picChg chg="mod">
          <ac:chgData name="Hanni Oppel" userId="c6f157e7-6955-4588-8bb7-887ff9dd7d23" providerId="ADAL" clId="{3260F7F9-D8E7-0342-98F1-49EE00B95823}" dt="2025-03-13T04:10:31.241" v="15088" actId="1037"/>
          <ac:picMkLst>
            <pc:docMk/>
            <pc:sldMk cId="1928599855" sldId="542"/>
            <ac:picMk id="2050" creationId="{D1E16338-A27C-9F0D-0EAC-6CFD979BBD42}"/>
          </ac:picMkLst>
        </pc:picChg>
        <pc:picChg chg="mod">
          <ac:chgData name="Hanni Oppel" userId="c6f157e7-6955-4588-8bb7-887ff9dd7d23" providerId="ADAL" clId="{3260F7F9-D8E7-0342-98F1-49EE00B95823}" dt="2025-03-13T04:10:31.241" v="15088" actId="1037"/>
          <ac:picMkLst>
            <pc:docMk/>
            <pc:sldMk cId="1928599855" sldId="542"/>
            <ac:picMk id="2052" creationId="{5A115682-0F2C-9481-8937-740ED359319E}"/>
          </ac:picMkLst>
        </pc:picChg>
        <pc:picChg chg="mod">
          <ac:chgData name="Hanni Oppel" userId="c6f157e7-6955-4588-8bb7-887ff9dd7d23" providerId="ADAL" clId="{3260F7F9-D8E7-0342-98F1-49EE00B95823}" dt="2025-03-13T04:10:31.241" v="15088" actId="1037"/>
          <ac:picMkLst>
            <pc:docMk/>
            <pc:sldMk cId="1928599855" sldId="542"/>
            <ac:picMk id="2054" creationId="{5F6620BD-D6B4-D41D-C622-5C8CD37D0FBC}"/>
          </ac:picMkLst>
        </pc:picChg>
      </pc:sldChg>
      <pc:sldChg chg="addSp delSp modSp mod ord modNotesTx">
        <pc:chgData name="Hanni Oppel" userId="c6f157e7-6955-4588-8bb7-887ff9dd7d23" providerId="ADAL" clId="{3260F7F9-D8E7-0342-98F1-49EE00B95823}" dt="2025-03-13T08:45:17.771" v="20008" actId="207"/>
        <pc:sldMkLst>
          <pc:docMk/>
          <pc:sldMk cId="2824827620" sldId="564"/>
        </pc:sldMkLst>
        <pc:spChg chg="mod">
          <ac:chgData name="Hanni Oppel" userId="c6f157e7-6955-4588-8bb7-887ff9dd7d23" providerId="ADAL" clId="{3260F7F9-D8E7-0342-98F1-49EE00B95823}" dt="2025-03-13T04:42:39.970" v="16359" actId="20577"/>
          <ac:spMkLst>
            <pc:docMk/>
            <pc:sldMk cId="2824827620" sldId="564"/>
            <ac:spMk id="3" creationId="{E1B34AE2-5008-9004-420B-F1B3B8834C04}"/>
          </ac:spMkLst>
        </pc:spChg>
        <pc:picChg chg="add del mod topLvl">
          <ac:chgData name="Hanni Oppel" userId="c6f157e7-6955-4588-8bb7-887ff9dd7d23" providerId="ADAL" clId="{3260F7F9-D8E7-0342-98F1-49EE00B95823}" dt="2025-03-13T04:06:27.840" v="15052" actId="1076"/>
          <ac:picMkLst>
            <pc:docMk/>
            <pc:sldMk cId="2824827620" sldId="564"/>
            <ac:picMk id="2050" creationId="{4E0B0099-5300-1694-37E3-B2D5282DE7D9}"/>
          </ac:picMkLst>
        </pc:picChg>
      </pc:sldChg>
      <pc:sldChg chg="addSp delSp modSp mod ord modNotesTx">
        <pc:chgData name="Hanni Oppel" userId="c6f157e7-6955-4588-8bb7-887ff9dd7d23" providerId="ADAL" clId="{3260F7F9-D8E7-0342-98F1-49EE00B95823}" dt="2025-03-13T08:45:40.013" v="20012" actId="207"/>
        <pc:sldMkLst>
          <pc:docMk/>
          <pc:sldMk cId="1080606073" sldId="565"/>
        </pc:sldMkLst>
        <pc:spChg chg="mod">
          <ac:chgData name="Hanni Oppel" userId="c6f157e7-6955-4588-8bb7-887ff9dd7d23" providerId="ADAL" clId="{3260F7F9-D8E7-0342-98F1-49EE00B95823}" dt="2025-03-13T04:58:23.567" v="16770" actId="113"/>
          <ac:spMkLst>
            <pc:docMk/>
            <pc:sldMk cId="1080606073" sldId="565"/>
            <ac:spMk id="7170" creationId="{BA668FBA-1448-D7B8-1434-592D8E17A9E9}"/>
          </ac:spMkLst>
        </pc:spChg>
      </pc:sldChg>
      <pc:sldChg chg="addSp modSp mod modNotesTx">
        <pc:chgData name="Hanni Oppel" userId="c6f157e7-6955-4588-8bb7-887ff9dd7d23" providerId="ADAL" clId="{3260F7F9-D8E7-0342-98F1-49EE00B95823}" dt="2025-03-13T08:40:18.666" v="19995" actId="207"/>
        <pc:sldMkLst>
          <pc:docMk/>
          <pc:sldMk cId="2903311055" sldId="566"/>
        </pc:sldMkLst>
        <pc:spChg chg="mod">
          <ac:chgData name="Hanni Oppel" userId="c6f157e7-6955-4588-8bb7-887ff9dd7d23" providerId="ADAL" clId="{3260F7F9-D8E7-0342-98F1-49EE00B95823}" dt="2025-03-12T07:19:59.721" v="6393" actId="20577"/>
          <ac:spMkLst>
            <pc:docMk/>
            <pc:sldMk cId="2903311055" sldId="566"/>
            <ac:spMk id="7170" creationId="{B1B4EFFF-934F-F411-CFFC-68C950E11503}"/>
          </ac:spMkLst>
        </pc:spChg>
      </pc:sldChg>
      <pc:sldChg chg="modSp mod modNotesTx">
        <pc:chgData name="Hanni Oppel" userId="c6f157e7-6955-4588-8bb7-887ff9dd7d23" providerId="ADAL" clId="{3260F7F9-D8E7-0342-98F1-49EE00B95823}" dt="2025-03-13T08:45:29.790" v="20010" actId="207"/>
        <pc:sldMkLst>
          <pc:docMk/>
          <pc:sldMk cId="967354898" sldId="567"/>
        </pc:sldMkLst>
        <pc:spChg chg="mod">
          <ac:chgData name="Hanni Oppel" userId="c6f157e7-6955-4588-8bb7-887ff9dd7d23" providerId="ADAL" clId="{3260F7F9-D8E7-0342-98F1-49EE00B95823}" dt="2025-03-12T07:20:06.532" v="6395" actId="20577"/>
          <ac:spMkLst>
            <pc:docMk/>
            <pc:sldMk cId="967354898" sldId="567"/>
            <ac:spMk id="7170" creationId="{562680C0-8102-E3DF-EA33-92A10B2451E5}"/>
          </ac:spMkLst>
        </pc:spChg>
      </pc:sldChg>
      <pc:sldChg chg="modNotesTx">
        <pc:chgData name="Hanni Oppel" userId="c6f157e7-6955-4588-8bb7-887ff9dd7d23" providerId="ADAL" clId="{3260F7F9-D8E7-0342-98F1-49EE00B95823}" dt="2025-03-13T08:45:48.161" v="20014" actId="207"/>
        <pc:sldMkLst>
          <pc:docMk/>
          <pc:sldMk cId="3223011362" sldId="568"/>
        </pc:sldMkLst>
      </pc:sldChg>
      <pc:sldChg chg="delSp modSp add del modNotesTx">
        <pc:chgData name="Hanni Oppel" userId="c6f157e7-6955-4588-8bb7-887ff9dd7d23" providerId="ADAL" clId="{3260F7F9-D8E7-0342-98F1-49EE00B95823}" dt="2025-03-13T08:46:06.410" v="20019" actId="207"/>
        <pc:sldMkLst>
          <pc:docMk/>
          <pc:sldMk cId="2438789702" sldId="569"/>
        </pc:sldMkLst>
        <pc:spChg chg="mod">
          <ac:chgData name="Hanni Oppel" userId="c6f157e7-6955-4588-8bb7-887ff9dd7d23" providerId="ADAL" clId="{3260F7F9-D8E7-0342-98F1-49EE00B95823}" dt="2025-03-13T08:07:47.760" v="19807" actId="14100"/>
          <ac:spMkLst>
            <pc:docMk/>
            <pc:sldMk cId="2438789702" sldId="569"/>
            <ac:spMk id="7170" creationId="{974F1D4E-103E-E8C0-B179-9EE14FBACFBA}"/>
          </ac:spMkLst>
        </pc:spChg>
      </pc:sldChg>
      <pc:sldChg chg="addSp modSp add mod modNotesTx">
        <pc:chgData name="Hanni Oppel" userId="c6f157e7-6955-4588-8bb7-887ff9dd7d23" providerId="ADAL" clId="{3260F7F9-D8E7-0342-98F1-49EE00B95823}" dt="2025-03-13T08:39:04.463" v="19982" actId="207"/>
        <pc:sldMkLst>
          <pc:docMk/>
          <pc:sldMk cId="74971439" sldId="570"/>
        </pc:sldMkLst>
        <pc:spChg chg="mod">
          <ac:chgData name="Hanni Oppel" userId="c6f157e7-6955-4588-8bb7-887ff9dd7d23" providerId="ADAL" clId="{3260F7F9-D8E7-0342-98F1-49EE00B95823}" dt="2025-03-12T03:35:17.955" v="473" actId="1076"/>
          <ac:spMkLst>
            <pc:docMk/>
            <pc:sldMk cId="74971439" sldId="570"/>
            <ac:spMk id="13314" creationId="{0DC06F90-6B03-ED38-9E7A-2B715BDD1F8F}"/>
          </ac:spMkLst>
        </pc:spChg>
        <pc:picChg chg="add mod modCrop">
          <ac:chgData name="Hanni Oppel" userId="c6f157e7-6955-4588-8bb7-887ff9dd7d23" providerId="ADAL" clId="{3260F7F9-D8E7-0342-98F1-49EE00B95823}" dt="2025-03-12T03:35:23.191" v="475" actId="1076"/>
          <ac:picMkLst>
            <pc:docMk/>
            <pc:sldMk cId="74971439" sldId="570"/>
            <ac:picMk id="3" creationId="{44398E01-1C26-E4FB-33C3-FC163FFA0523}"/>
          </ac:picMkLst>
        </pc:picChg>
      </pc:sldChg>
      <pc:sldChg chg="addSp delSp modSp add del mod modNotesTx">
        <pc:chgData name="Hanni Oppel" userId="c6f157e7-6955-4588-8bb7-887ff9dd7d23" providerId="ADAL" clId="{3260F7F9-D8E7-0342-98F1-49EE00B95823}" dt="2025-03-13T02:44:23.252" v="11368" actId="2696"/>
        <pc:sldMkLst>
          <pc:docMk/>
          <pc:sldMk cId="3246658224" sldId="571"/>
        </pc:sldMkLst>
      </pc:sldChg>
      <pc:sldChg chg="addSp delSp modSp add mod modNotesTx">
        <pc:chgData name="Hanni Oppel" userId="c6f157e7-6955-4588-8bb7-887ff9dd7d23" providerId="ADAL" clId="{3260F7F9-D8E7-0342-98F1-49EE00B95823}" dt="2025-03-13T08:38:55.909" v="19980" actId="207"/>
        <pc:sldMkLst>
          <pc:docMk/>
          <pc:sldMk cId="2311201614" sldId="572"/>
        </pc:sldMkLst>
        <pc:spChg chg="mod">
          <ac:chgData name="Hanni Oppel" userId="c6f157e7-6955-4588-8bb7-887ff9dd7d23" providerId="ADAL" clId="{3260F7F9-D8E7-0342-98F1-49EE00B95823}" dt="2025-03-12T06:15:33.560" v="3642" actId="20577"/>
          <ac:spMkLst>
            <pc:docMk/>
            <pc:sldMk cId="2311201614" sldId="572"/>
            <ac:spMk id="2" creationId="{6BA098A6-9127-71E1-EEC1-10B31223CBC0}"/>
          </ac:spMkLst>
        </pc:spChg>
      </pc:sldChg>
      <pc:sldChg chg="addSp delSp modSp add mod modNotesTx">
        <pc:chgData name="Hanni Oppel" userId="c6f157e7-6955-4588-8bb7-887ff9dd7d23" providerId="ADAL" clId="{3260F7F9-D8E7-0342-98F1-49EE00B95823}" dt="2025-03-13T08:38:51.351" v="19979" actId="207"/>
        <pc:sldMkLst>
          <pc:docMk/>
          <pc:sldMk cId="1049268052" sldId="573"/>
        </pc:sldMkLst>
        <pc:spChg chg="mod">
          <ac:chgData name="Hanni Oppel" userId="c6f157e7-6955-4588-8bb7-887ff9dd7d23" providerId="ADAL" clId="{3260F7F9-D8E7-0342-98F1-49EE00B95823}" dt="2025-03-12T04:06:14.058" v="1896" actId="20577"/>
          <ac:spMkLst>
            <pc:docMk/>
            <pc:sldMk cId="1049268052" sldId="573"/>
            <ac:spMk id="2" creationId="{A8B484EE-6F78-C6FC-38BB-653134611A1F}"/>
          </ac:spMkLst>
        </pc:spChg>
        <pc:picChg chg="add mod">
          <ac:chgData name="Hanni Oppel" userId="c6f157e7-6955-4588-8bb7-887ff9dd7d23" providerId="ADAL" clId="{3260F7F9-D8E7-0342-98F1-49EE00B95823}" dt="2025-03-12T04:15:42.839" v="2067" actId="1076"/>
          <ac:picMkLst>
            <pc:docMk/>
            <pc:sldMk cId="1049268052" sldId="573"/>
            <ac:picMk id="1026" creationId="{68C9245F-7345-7A41-4FAC-1F2F6D6E3917}"/>
          </ac:picMkLst>
        </pc:picChg>
      </pc:sldChg>
      <pc:sldChg chg="addSp delSp modSp add mod modNotesTx">
        <pc:chgData name="Hanni Oppel" userId="c6f157e7-6955-4588-8bb7-887ff9dd7d23" providerId="ADAL" clId="{3260F7F9-D8E7-0342-98F1-49EE00B95823}" dt="2025-03-13T08:38:46.694" v="19978" actId="207"/>
        <pc:sldMkLst>
          <pc:docMk/>
          <pc:sldMk cId="979635280" sldId="574"/>
        </pc:sldMkLst>
        <pc:spChg chg="mod">
          <ac:chgData name="Hanni Oppel" userId="c6f157e7-6955-4588-8bb7-887ff9dd7d23" providerId="ADAL" clId="{3260F7F9-D8E7-0342-98F1-49EE00B95823}" dt="2025-03-12T04:29:34.787" v="2110" actId="14100"/>
          <ac:spMkLst>
            <pc:docMk/>
            <pc:sldMk cId="979635280" sldId="574"/>
            <ac:spMk id="13314" creationId="{994176F1-E3C5-FA41-0733-3EC3D26B7A7E}"/>
          </ac:spMkLst>
        </pc:spChg>
        <pc:picChg chg="add mod">
          <ac:chgData name="Hanni Oppel" userId="c6f157e7-6955-4588-8bb7-887ff9dd7d23" providerId="ADAL" clId="{3260F7F9-D8E7-0342-98F1-49EE00B95823}" dt="2025-03-12T06:16:12.316" v="3646" actId="1036"/>
          <ac:picMkLst>
            <pc:docMk/>
            <pc:sldMk cId="979635280" sldId="574"/>
            <ac:picMk id="2052" creationId="{4F617430-B149-C868-F9EE-9CB1C3950B49}"/>
          </ac:picMkLst>
        </pc:picChg>
      </pc:sldChg>
      <pc:sldChg chg="addSp delSp modSp add mod modNotesTx">
        <pc:chgData name="Hanni Oppel" userId="c6f157e7-6955-4588-8bb7-887ff9dd7d23" providerId="ADAL" clId="{3260F7F9-D8E7-0342-98F1-49EE00B95823}" dt="2025-03-13T08:38:37.006" v="19976" actId="207"/>
        <pc:sldMkLst>
          <pc:docMk/>
          <pc:sldMk cId="1622828435" sldId="575"/>
        </pc:sldMkLst>
        <pc:spChg chg="mod">
          <ac:chgData name="Hanni Oppel" userId="c6f157e7-6955-4588-8bb7-887ff9dd7d23" providerId="ADAL" clId="{3260F7F9-D8E7-0342-98F1-49EE00B95823}" dt="2025-03-12T04:59:45.708" v="3404" actId="14100"/>
          <ac:spMkLst>
            <pc:docMk/>
            <pc:sldMk cId="1622828435" sldId="575"/>
            <ac:spMk id="13314" creationId="{B9591C7C-81A7-EF3D-5704-170B4EFA9CC8}"/>
          </ac:spMkLst>
        </pc:spChg>
        <pc:picChg chg="add mod">
          <ac:chgData name="Hanni Oppel" userId="c6f157e7-6955-4588-8bb7-887ff9dd7d23" providerId="ADAL" clId="{3260F7F9-D8E7-0342-98F1-49EE00B95823}" dt="2025-03-12T04:59:41.970" v="3403" actId="14100"/>
          <ac:picMkLst>
            <pc:docMk/>
            <pc:sldMk cId="1622828435" sldId="575"/>
            <ac:picMk id="4098" creationId="{8BA69A3B-57AE-216A-A634-F718372C4FCA}"/>
          </ac:picMkLst>
        </pc:picChg>
      </pc:sldChg>
      <pc:sldChg chg="modSp add del mod modNotesTx">
        <pc:chgData name="Hanni Oppel" userId="c6f157e7-6955-4588-8bb7-887ff9dd7d23" providerId="ADAL" clId="{3260F7F9-D8E7-0342-98F1-49EE00B95823}" dt="2025-03-13T03:48:23.237" v="13835" actId="2696"/>
        <pc:sldMkLst>
          <pc:docMk/>
          <pc:sldMk cId="3285373203" sldId="576"/>
        </pc:sldMkLst>
      </pc:sldChg>
      <pc:sldChg chg="addSp delSp modSp add mod modNotesTx">
        <pc:chgData name="Hanni Oppel" userId="c6f157e7-6955-4588-8bb7-887ff9dd7d23" providerId="ADAL" clId="{3260F7F9-D8E7-0342-98F1-49EE00B95823}" dt="2025-03-13T08:45:03.648" v="20007" actId="20577"/>
        <pc:sldMkLst>
          <pc:docMk/>
          <pc:sldMk cId="1561327480" sldId="577"/>
        </pc:sldMkLst>
        <pc:spChg chg="add mod">
          <ac:chgData name="Hanni Oppel" userId="c6f157e7-6955-4588-8bb7-887ff9dd7d23" providerId="ADAL" clId="{3260F7F9-D8E7-0342-98F1-49EE00B95823}" dt="2025-03-13T03:44:43.910" v="13819" actId="20577"/>
          <ac:spMkLst>
            <pc:docMk/>
            <pc:sldMk cId="1561327480" sldId="577"/>
            <ac:spMk id="4" creationId="{8291E096-BCE8-ED02-614B-7D6A37CB6355}"/>
          </ac:spMkLst>
        </pc:spChg>
        <pc:spChg chg="mod">
          <ac:chgData name="Hanni Oppel" userId="c6f157e7-6955-4588-8bb7-887ff9dd7d23" providerId="ADAL" clId="{3260F7F9-D8E7-0342-98F1-49EE00B95823}" dt="2025-03-13T03:04:17.338" v="12132" actId="1076"/>
          <ac:spMkLst>
            <pc:docMk/>
            <pc:sldMk cId="1561327480" sldId="577"/>
            <ac:spMk id="7" creationId="{44CC26FC-AABC-8EAF-BD12-9FF5201649D0}"/>
          </ac:spMkLst>
        </pc:spChg>
        <pc:spChg chg="mod">
          <ac:chgData name="Hanni Oppel" userId="c6f157e7-6955-4588-8bb7-887ff9dd7d23" providerId="ADAL" clId="{3260F7F9-D8E7-0342-98F1-49EE00B95823}" dt="2025-03-13T03:04:17.338" v="12132" actId="1076"/>
          <ac:spMkLst>
            <pc:docMk/>
            <pc:sldMk cId="1561327480" sldId="577"/>
            <ac:spMk id="8" creationId="{5DE22937-0E3F-05A7-643B-B13420D91A7A}"/>
          </ac:spMkLst>
        </pc:spChg>
        <pc:spChg chg="mod">
          <ac:chgData name="Hanni Oppel" userId="c6f157e7-6955-4588-8bb7-887ff9dd7d23" providerId="ADAL" clId="{3260F7F9-D8E7-0342-98F1-49EE00B95823}" dt="2025-03-13T03:05:31.880" v="12175" actId="14100"/>
          <ac:spMkLst>
            <pc:docMk/>
            <pc:sldMk cId="1561327480" sldId="577"/>
            <ac:spMk id="13314" creationId="{1029C423-784D-EE3E-3868-FA456C53F9F9}"/>
          </ac:spMkLst>
        </pc:spChg>
        <pc:spChg chg="mod">
          <ac:chgData name="Hanni Oppel" userId="c6f157e7-6955-4588-8bb7-887ff9dd7d23" providerId="ADAL" clId="{3260F7F9-D8E7-0342-98F1-49EE00B95823}" dt="2025-03-13T03:04:41.989" v="12137" actId="255"/>
          <ac:spMkLst>
            <pc:docMk/>
            <pc:sldMk cId="1561327480" sldId="577"/>
            <ac:spMk id="28677" creationId="{6B69C148-41FF-6C40-1207-B9AD3E253F00}"/>
          </ac:spMkLst>
        </pc:spChg>
        <pc:grpChg chg="add">
          <ac:chgData name="Hanni Oppel" userId="c6f157e7-6955-4588-8bb7-887ff9dd7d23" providerId="ADAL" clId="{3260F7F9-D8E7-0342-98F1-49EE00B95823}" dt="2025-03-13T03:04:50.336" v="12138" actId="164"/>
          <ac:grpSpMkLst>
            <pc:docMk/>
            <pc:sldMk cId="1561327480" sldId="577"/>
            <ac:grpSpMk id="2" creationId="{F04086B7-D2EC-9DB4-961F-421F77785C53}"/>
          </ac:grpSpMkLst>
        </pc:grpChg>
        <pc:grpChg chg="mod">
          <ac:chgData name="Hanni Oppel" userId="c6f157e7-6955-4588-8bb7-887ff9dd7d23" providerId="ADAL" clId="{3260F7F9-D8E7-0342-98F1-49EE00B95823}" dt="2025-03-13T03:04:17.338" v="12132" actId="1076"/>
          <ac:grpSpMkLst>
            <pc:docMk/>
            <pc:sldMk cId="1561327480" sldId="577"/>
            <ac:grpSpMk id="9" creationId="{28784211-D79C-C731-1C12-0EF800644713}"/>
          </ac:grpSpMkLst>
        </pc:grpChg>
        <pc:picChg chg="add mod modCrop">
          <ac:chgData name="Hanni Oppel" userId="c6f157e7-6955-4588-8bb7-887ff9dd7d23" providerId="ADAL" clId="{3260F7F9-D8E7-0342-98F1-49EE00B95823}" dt="2025-03-13T03:46:29.145" v="13834" actId="732"/>
          <ac:picMkLst>
            <pc:docMk/>
            <pc:sldMk cId="1561327480" sldId="577"/>
            <ac:picMk id="3" creationId="{B4725730-4E47-92C0-0643-75A5A3F3A94F}"/>
          </ac:picMkLst>
        </pc:picChg>
        <pc:picChg chg="mod">
          <ac:chgData name="Hanni Oppel" userId="c6f157e7-6955-4588-8bb7-887ff9dd7d23" providerId="ADAL" clId="{3260F7F9-D8E7-0342-98F1-49EE00B95823}" dt="2025-03-13T03:04:17.338" v="12132" actId="1076"/>
          <ac:picMkLst>
            <pc:docMk/>
            <pc:sldMk cId="1561327480" sldId="577"/>
            <ac:picMk id="28678" creationId="{2EC35B38-78A9-AA99-C6BD-41F1C5DF1CCC}"/>
          </ac:picMkLst>
        </pc:picChg>
      </pc:sldChg>
      <pc:sldChg chg="addSp delSp modSp add mod modNotesTx">
        <pc:chgData name="Hanni Oppel" userId="c6f157e7-6955-4588-8bb7-887ff9dd7d23" providerId="ADAL" clId="{3260F7F9-D8E7-0342-98F1-49EE00B95823}" dt="2025-03-13T08:43:02.223" v="20001" actId="20577"/>
        <pc:sldMkLst>
          <pc:docMk/>
          <pc:sldMk cId="2086670490" sldId="578"/>
        </pc:sldMkLst>
        <pc:spChg chg="add mod">
          <ac:chgData name="Hanni Oppel" userId="c6f157e7-6955-4588-8bb7-887ff9dd7d23" providerId="ADAL" clId="{3260F7F9-D8E7-0342-98F1-49EE00B95823}" dt="2025-03-13T04:44:07.142" v="16434" actId="5793"/>
          <ac:spMkLst>
            <pc:docMk/>
            <pc:sldMk cId="2086670490" sldId="578"/>
            <ac:spMk id="7" creationId="{B75AEA84-E970-D734-49A6-3F5D56881FFD}"/>
          </ac:spMkLst>
        </pc:spChg>
        <pc:picChg chg="add mod modCrop">
          <ac:chgData name="Hanni Oppel" userId="c6f157e7-6955-4588-8bb7-887ff9dd7d23" providerId="ADAL" clId="{3260F7F9-D8E7-0342-98F1-49EE00B95823}" dt="2025-03-12T09:19:19.418" v="9341" actId="14100"/>
          <ac:picMkLst>
            <pc:docMk/>
            <pc:sldMk cId="2086670490" sldId="578"/>
            <ac:picMk id="4" creationId="{0BB6BE26-730D-107D-A31E-11C629A20391}"/>
          </ac:picMkLst>
        </pc:picChg>
      </pc:sldChg>
      <pc:sldChg chg="addSp delSp modSp add mod modNotesTx">
        <pc:chgData name="Hanni Oppel" userId="c6f157e7-6955-4588-8bb7-887ff9dd7d23" providerId="ADAL" clId="{3260F7F9-D8E7-0342-98F1-49EE00B95823}" dt="2025-03-13T08:44:40.372" v="20005" actId="20577"/>
        <pc:sldMkLst>
          <pc:docMk/>
          <pc:sldMk cId="2468927861" sldId="579"/>
        </pc:sldMkLst>
        <pc:spChg chg="add mod">
          <ac:chgData name="Hanni Oppel" userId="c6f157e7-6955-4588-8bb7-887ff9dd7d23" providerId="ADAL" clId="{3260F7F9-D8E7-0342-98F1-49EE00B95823}" dt="2025-03-13T02:45:07.995" v="11399" actId="14100"/>
          <ac:spMkLst>
            <pc:docMk/>
            <pc:sldMk cId="2468927861" sldId="579"/>
            <ac:spMk id="2" creationId="{EC7CB3C4-4027-70AF-91BC-9DAF50AE0046}"/>
          </ac:spMkLst>
        </pc:spChg>
        <pc:spChg chg="add mod">
          <ac:chgData name="Hanni Oppel" userId="c6f157e7-6955-4588-8bb7-887ff9dd7d23" providerId="ADAL" clId="{3260F7F9-D8E7-0342-98F1-49EE00B95823}" dt="2025-03-13T03:03:16.371" v="12094" actId="14100"/>
          <ac:spMkLst>
            <pc:docMk/>
            <pc:sldMk cId="2468927861" sldId="579"/>
            <ac:spMk id="5" creationId="{53FC3A96-591B-6F5A-F374-0911CD2ECAD3}"/>
          </ac:spMkLst>
        </pc:spChg>
        <pc:spChg chg="mod">
          <ac:chgData name="Hanni Oppel" userId="c6f157e7-6955-4588-8bb7-887ff9dd7d23" providerId="ADAL" clId="{3260F7F9-D8E7-0342-98F1-49EE00B95823}" dt="2025-03-13T03:03:25.266" v="12097" actId="1076"/>
          <ac:spMkLst>
            <pc:docMk/>
            <pc:sldMk cId="2468927861" sldId="579"/>
            <ac:spMk id="9" creationId="{7C777DA1-EB1F-3A9D-3BDB-54C31AC1F75C}"/>
          </ac:spMkLst>
        </pc:spChg>
        <pc:spChg chg="mod">
          <ac:chgData name="Hanni Oppel" userId="c6f157e7-6955-4588-8bb7-887ff9dd7d23" providerId="ADAL" clId="{3260F7F9-D8E7-0342-98F1-49EE00B95823}" dt="2025-03-13T03:03:25.266" v="12097" actId="1076"/>
          <ac:spMkLst>
            <pc:docMk/>
            <pc:sldMk cId="2468927861" sldId="579"/>
            <ac:spMk id="10" creationId="{36BB70C8-077D-CE82-EBAF-5737D8640CDB}"/>
          </ac:spMkLst>
        </pc:spChg>
        <pc:grpChg chg="add mod">
          <ac:chgData name="Hanni Oppel" userId="c6f157e7-6955-4588-8bb7-887ff9dd7d23" providerId="ADAL" clId="{3260F7F9-D8E7-0342-98F1-49EE00B95823}" dt="2025-03-13T03:03:25.266" v="12097" actId="1076"/>
          <ac:grpSpMkLst>
            <pc:docMk/>
            <pc:sldMk cId="2468927861" sldId="579"/>
            <ac:grpSpMk id="6" creationId="{15498B1F-0153-B2BE-8994-E43B2CD33551}"/>
          </ac:grpSpMkLst>
        </pc:grpChg>
        <pc:picChg chg="mod">
          <ac:chgData name="Hanni Oppel" userId="c6f157e7-6955-4588-8bb7-887ff9dd7d23" providerId="ADAL" clId="{3260F7F9-D8E7-0342-98F1-49EE00B95823}" dt="2025-03-13T03:03:25.266" v="12097" actId="1076"/>
          <ac:picMkLst>
            <pc:docMk/>
            <pc:sldMk cId="2468927861" sldId="579"/>
            <ac:picMk id="7" creationId="{CC2636C8-18C0-D4BE-9D67-8F0D3BEB38B9}"/>
          </ac:picMkLst>
        </pc:picChg>
        <pc:picChg chg="mod">
          <ac:chgData name="Hanni Oppel" userId="c6f157e7-6955-4588-8bb7-887ff9dd7d23" providerId="ADAL" clId="{3260F7F9-D8E7-0342-98F1-49EE00B95823}" dt="2025-03-13T03:03:25.266" v="12097" actId="1076"/>
          <ac:picMkLst>
            <pc:docMk/>
            <pc:sldMk cId="2468927861" sldId="579"/>
            <ac:picMk id="8" creationId="{09575FFE-7786-818A-EACD-9EC379EE724C}"/>
          </ac:picMkLst>
        </pc:picChg>
      </pc:sldChg>
      <pc:sldChg chg="addSp delSp modSp add del mod ord">
        <pc:chgData name="Hanni Oppel" userId="c6f157e7-6955-4588-8bb7-887ff9dd7d23" providerId="ADAL" clId="{3260F7F9-D8E7-0342-98F1-49EE00B95823}" dt="2025-03-13T04:56:53.232" v="16601" actId="2696"/>
        <pc:sldMkLst>
          <pc:docMk/>
          <pc:sldMk cId="1941122753" sldId="580"/>
        </pc:sldMkLst>
      </pc:sldChg>
      <pc:sldChg chg="addSp delSp modSp add del mod">
        <pc:chgData name="Hanni Oppel" userId="c6f157e7-6955-4588-8bb7-887ff9dd7d23" providerId="ADAL" clId="{3260F7F9-D8E7-0342-98F1-49EE00B95823}" dt="2025-03-12T09:09:51.921" v="9267" actId="2696"/>
        <pc:sldMkLst>
          <pc:docMk/>
          <pc:sldMk cId="3060950475" sldId="581"/>
        </pc:sldMkLst>
      </pc:sldChg>
      <pc:sldChg chg="addSp delSp modSp add del">
        <pc:chgData name="Hanni Oppel" userId="c6f157e7-6955-4588-8bb7-887ff9dd7d23" providerId="ADAL" clId="{3260F7F9-D8E7-0342-98F1-49EE00B95823}" dt="2025-03-12T06:39:38.044" v="4715" actId="2696"/>
        <pc:sldMkLst>
          <pc:docMk/>
          <pc:sldMk cId="948008768" sldId="582"/>
        </pc:sldMkLst>
      </pc:sldChg>
      <pc:sldChg chg="addSp modSp add mod modNotesTx">
        <pc:chgData name="Hanni Oppel" userId="c6f157e7-6955-4588-8bb7-887ff9dd7d23" providerId="ADAL" clId="{3260F7F9-D8E7-0342-98F1-49EE00B95823}" dt="2025-03-13T08:39:12.581" v="19984" actId="207"/>
        <pc:sldMkLst>
          <pc:docMk/>
          <pc:sldMk cId="3893808240" sldId="582"/>
        </pc:sldMkLst>
        <pc:spChg chg="add mod">
          <ac:chgData name="Hanni Oppel" userId="c6f157e7-6955-4588-8bb7-887ff9dd7d23" providerId="ADAL" clId="{3260F7F9-D8E7-0342-98F1-49EE00B95823}" dt="2025-03-12T06:47:38.492" v="4839" actId="207"/>
          <ac:spMkLst>
            <pc:docMk/>
            <pc:sldMk cId="3893808240" sldId="582"/>
            <ac:spMk id="2" creationId="{3CF03CC4-E5C1-DC0D-2BFB-1082A50DFBAF}"/>
          </ac:spMkLst>
        </pc:spChg>
        <pc:spChg chg="add mod">
          <ac:chgData name="Hanni Oppel" userId="c6f157e7-6955-4588-8bb7-887ff9dd7d23" providerId="ADAL" clId="{3260F7F9-D8E7-0342-98F1-49EE00B95823}" dt="2025-03-12T08:35:35.704" v="8249" actId="1076"/>
          <ac:spMkLst>
            <pc:docMk/>
            <pc:sldMk cId="3893808240" sldId="582"/>
            <ac:spMk id="5" creationId="{56F58A9A-6515-0F9A-81E1-9DD7FBC3FAE5}"/>
          </ac:spMkLst>
        </pc:spChg>
        <pc:grpChg chg="add mod">
          <ac:chgData name="Hanni Oppel" userId="c6f157e7-6955-4588-8bb7-887ff9dd7d23" providerId="ADAL" clId="{3260F7F9-D8E7-0342-98F1-49EE00B95823}" dt="2025-03-12T08:35:29.512" v="8248" actId="1076"/>
          <ac:grpSpMkLst>
            <pc:docMk/>
            <pc:sldMk cId="3893808240" sldId="582"/>
            <ac:grpSpMk id="3" creationId="{38B990F8-A2A3-EE58-62E2-C4D769869036}"/>
          </ac:grpSpMkLst>
        </pc:grpChg>
        <pc:picChg chg="mod modCrop">
          <ac:chgData name="Hanni Oppel" userId="c6f157e7-6955-4588-8bb7-887ff9dd7d23" providerId="ADAL" clId="{3260F7F9-D8E7-0342-98F1-49EE00B95823}" dt="2025-03-12T06:46:29.764" v="4834" actId="1076"/>
          <ac:picMkLst>
            <pc:docMk/>
            <pc:sldMk cId="3893808240" sldId="582"/>
            <ac:picMk id="4" creationId="{F10D3E0D-A3D2-10CE-CCCC-5117DB6C0586}"/>
          </ac:picMkLst>
        </pc:picChg>
      </pc:sldChg>
      <pc:sldChg chg="addSp delSp modSp add mod modNotesTx">
        <pc:chgData name="Hanni Oppel" userId="c6f157e7-6955-4588-8bb7-887ff9dd7d23" providerId="ADAL" clId="{3260F7F9-D8E7-0342-98F1-49EE00B95823}" dt="2025-03-12T08:33:26.087" v="8177" actId="1076"/>
        <pc:sldMkLst>
          <pc:docMk/>
          <pc:sldMk cId="216009326" sldId="583"/>
        </pc:sldMkLst>
        <pc:spChg chg="add mod">
          <ac:chgData name="Hanni Oppel" userId="c6f157e7-6955-4588-8bb7-887ff9dd7d23" providerId="ADAL" clId="{3260F7F9-D8E7-0342-98F1-49EE00B95823}" dt="2025-03-12T08:33:26.087" v="8177" actId="1076"/>
          <ac:spMkLst>
            <pc:docMk/>
            <pc:sldMk cId="216009326" sldId="583"/>
            <ac:spMk id="5" creationId="{64524434-D2C9-1FC4-0A18-DDDA5CE52DC7}"/>
          </ac:spMkLst>
        </pc:spChg>
        <pc:picChg chg="add mod">
          <ac:chgData name="Hanni Oppel" userId="c6f157e7-6955-4588-8bb7-887ff9dd7d23" providerId="ADAL" clId="{3260F7F9-D8E7-0342-98F1-49EE00B95823}" dt="2025-03-12T08:33:22.038" v="8176" actId="1076"/>
          <ac:picMkLst>
            <pc:docMk/>
            <pc:sldMk cId="216009326" sldId="583"/>
            <ac:picMk id="1026" creationId="{6870C1D2-ACCC-5012-469A-1532C71BF879}"/>
          </ac:picMkLst>
        </pc:picChg>
      </pc:sldChg>
      <pc:sldChg chg="modSp add mod modNotesTx">
        <pc:chgData name="Hanni Oppel" userId="c6f157e7-6955-4588-8bb7-887ff9dd7d23" providerId="ADAL" clId="{3260F7F9-D8E7-0342-98F1-49EE00B95823}" dt="2025-03-13T08:39:58.476" v="19992" actId="207"/>
        <pc:sldMkLst>
          <pc:docMk/>
          <pc:sldMk cId="1580437522" sldId="584"/>
        </pc:sldMkLst>
        <pc:spChg chg="mod">
          <ac:chgData name="Hanni Oppel" userId="c6f157e7-6955-4588-8bb7-887ff9dd7d23" providerId="ADAL" clId="{3260F7F9-D8E7-0342-98F1-49EE00B95823}" dt="2025-03-12T08:56:36.020" v="8330" actId="5793"/>
          <ac:spMkLst>
            <pc:docMk/>
            <pc:sldMk cId="1580437522" sldId="584"/>
            <ac:spMk id="7170" creationId="{257FD929-1902-4865-B2DB-1262A2023D72}"/>
          </ac:spMkLst>
        </pc:spChg>
      </pc:sldChg>
      <pc:sldChg chg="addSp delSp modSp add mod modNotesTx">
        <pc:chgData name="Hanni Oppel" userId="c6f157e7-6955-4588-8bb7-887ff9dd7d23" providerId="ADAL" clId="{3260F7F9-D8E7-0342-98F1-49EE00B95823}" dt="2025-03-13T08:40:03.739" v="19993" actId="207"/>
        <pc:sldMkLst>
          <pc:docMk/>
          <pc:sldMk cId="3665830982" sldId="585"/>
        </pc:sldMkLst>
        <pc:spChg chg="add mod">
          <ac:chgData name="Hanni Oppel" userId="c6f157e7-6955-4588-8bb7-887ff9dd7d23" providerId="ADAL" clId="{3260F7F9-D8E7-0342-98F1-49EE00B95823}" dt="2025-03-13T08:21:27.167" v="19904" actId="14100"/>
          <ac:spMkLst>
            <pc:docMk/>
            <pc:sldMk cId="3665830982" sldId="585"/>
            <ac:spMk id="2" creationId="{39580369-2BD1-3734-F520-583836B69BC2}"/>
          </ac:spMkLst>
        </pc:spChg>
        <pc:picChg chg="add mod">
          <ac:chgData name="Hanni Oppel" userId="c6f157e7-6955-4588-8bb7-887ff9dd7d23" providerId="ADAL" clId="{3260F7F9-D8E7-0342-98F1-49EE00B95823}" dt="2025-03-12T09:05:58.971" v="8983" actId="1076"/>
          <ac:picMkLst>
            <pc:docMk/>
            <pc:sldMk cId="3665830982" sldId="585"/>
            <ac:picMk id="4098" creationId="{C45CB1D8-96F1-BB73-088A-BBAC904F31C5}"/>
          </ac:picMkLst>
        </pc:picChg>
      </pc:sldChg>
    </pc:docChg>
  </pc:docChgLst>
  <pc:docChgLst>
    <pc:chgData name="Toh" userId="82419b7a-3922-4f94-a84b-d08d2a653b46" providerId="ADAL" clId="{62EE6CC9-8D4A-411B-A774-B22951730CAB}"/>
    <pc:docChg chg="undo custSel addSld delSld modSld">
      <pc:chgData name="Toh" userId="82419b7a-3922-4f94-a84b-d08d2a653b46" providerId="ADAL" clId="{62EE6CC9-8D4A-411B-A774-B22951730CAB}" dt="2025-02-04T02:34:12.384" v="724" actId="20577"/>
      <pc:docMkLst>
        <pc:docMk/>
      </pc:docMkLst>
      <pc:sldChg chg="addSp modSp add mod">
        <pc:chgData name="Toh" userId="82419b7a-3922-4f94-a84b-d08d2a653b46" providerId="ADAL" clId="{62EE6CC9-8D4A-411B-A774-B22951730CAB}" dt="2025-02-04T02:15:08.903" v="693" actId="20577"/>
        <pc:sldMkLst>
          <pc:docMk/>
          <pc:sldMk cId="2060116653" sldId="570"/>
        </pc:sldMkLst>
      </pc:sldChg>
      <pc:sldChg chg="add del">
        <pc:chgData name="Toh" userId="82419b7a-3922-4f94-a84b-d08d2a653b46" providerId="ADAL" clId="{62EE6CC9-8D4A-411B-A774-B22951730CAB}" dt="2025-02-04T01:57:05.678" v="1"/>
        <pc:sldMkLst>
          <pc:docMk/>
          <pc:sldMk cId="4173348038" sldId="570"/>
        </pc:sldMkLst>
      </pc:sldChg>
      <pc:sldChg chg="modSp add mod">
        <pc:chgData name="Toh" userId="82419b7a-3922-4f94-a84b-d08d2a653b46" providerId="ADAL" clId="{62EE6CC9-8D4A-411B-A774-B22951730CAB}" dt="2025-02-04T02:03:51.846" v="335" actId="13926"/>
        <pc:sldMkLst>
          <pc:docMk/>
          <pc:sldMk cId="45073066" sldId="571"/>
        </pc:sldMkLst>
      </pc:sldChg>
      <pc:sldChg chg="modSp add mod">
        <pc:chgData name="Toh" userId="82419b7a-3922-4f94-a84b-d08d2a653b46" providerId="ADAL" clId="{62EE6CC9-8D4A-411B-A774-B22951730CAB}" dt="2025-02-04T02:09:36.437" v="582" actId="20577"/>
        <pc:sldMkLst>
          <pc:docMk/>
          <pc:sldMk cId="3380832822" sldId="572"/>
        </pc:sldMkLst>
      </pc:sldChg>
      <pc:sldChg chg="addSp modSp new mod">
        <pc:chgData name="Toh" userId="82419b7a-3922-4f94-a84b-d08d2a653b46" providerId="ADAL" clId="{62EE6CC9-8D4A-411B-A774-B22951730CAB}" dt="2025-02-04T02:14:05.223" v="678" actId="14100"/>
        <pc:sldMkLst>
          <pc:docMk/>
          <pc:sldMk cId="518335958" sldId="573"/>
        </pc:sldMkLst>
      </pc:sldChg>
      <pc:sldChg chg="modSp add mod">
        <pc:chgData name="Toh" userId="82419b7a-3922-4f94-a84b-d08d2a653b46" providerId="ADAL" clId="{62EE6CC9-8D4A-411B-A774-B22951730CAB}" dt="2025-02-04T02:34:12.384" v="724" actId="20577"/>
        <pc:sldMkLst>
          <pc:docMk/>
          <pc:sldMk cId="559047666" sldId="574"/>
        </pc:sldMkLst>
      </pc:sldChg>
    </pc:docChg>
  </pc:docChgLst>
  <pc:docChgLst>
    <pc:chgData name="Hanni Oppel" userId="c6f157e7-6955-4588-8bb7-887ff9dd7d23" providerId="ADAL" clId="{16F3D384-BFA8-7D4F-9A2B-BCC24EFC3F30}"/>
    <pc:docChg chg="undo custSel delSld modSld sldOrd">
      <pc:chgData name="Hanni Oppel" userId="c6f157e7-6955-4588-8bb7-887ff9dd7d23" providerId="ADAL" clId="{16F3D384-BFA8-7D4F-9A2B-BCC24EFC3F30}" dt="2023-05-25T02:33:59.734" v="303"/>
      <pc:docMkLst>
        <pc:docMk/>
      </pc:docMkLst>
      <pc:sldChg chg="modSp mod">
        <pc:chgData name="Hanni Oppel" userId="c6f157e7-6955-4588-8bb7-887ff9dd7d23" providerId="ADAL" clId="{16F3D384-BFA8-7D4F-9A2B-BCC24EFC3F30}" dt="2023-05-25T02:26:42.409" v="277" actId="20577"/>
        <pc:sldMkLst>
          <pc:docMk/>
          <pc:sldMk cId="0" sldId="363"/>
        </pc:sldMkLst>
      </pc:sldChg>
      <pc:sldChg chg="del">
        <pc:chgData name="Hanni Oppel" userId="c6f157e7-6955-4588-8bb7-887ff9dd7d23" providerId="ADAL" clId="{16F3D384-BFA8-7D4F-9A2B-BCC24EFC3F30}" dt="2023-05-23T08:50:58.876" v="16" actId="2696"/>
        <pc:sldMkLst>
          <pc:docMk/>
          <pc:sldMk cId="0" sldId="418"/>
        </pc:sldMkLst>
      </pc:sldChg>
      <pc:sldChg chg="addSp modSp mod">
        <pc:chgData name="Hanni Oppel" userId="c6f157e7-6955-4588-8bb7-887ff9dd7d23" providerId="ADAL" clId="{16F3D384-BFA8-7D4F-9A2B-BCC24EFC3F30}" dt="2023-05-25T02:19:42.807" v="230" actId="1076"/>
        <pc:sldMkLst>
          <pc:docMk/>
          <pc:sldMk cId="0" sldId="420"/>
        </pc:sldMkLst>
      </pc:sldChg>
      <pc:sldChg chg="delSp modSp mod">
        <pc:chgData name="Hanni Oppel" userId="c6f157e7-6955-4588-8bb7-887ff9dd7d23" providerId="ADAL" clId="{16F3D384-BFA8-7D4F-9A2B-BCC24EFC3F30}" dt="2023-05-23T08:52:32.187" v="42" actId="255"/>
        <pc:sldMkLst>
          <pc:docMk/>
          <pc:sldMk cId="0" sldId="421"/>
        </pc:sldMkLst>
      </pc:sldChg>
      <pc:sldChg chg="addSp delSp modSp mod modNotesTx">
        <pc:chgData name="Hanni Oppel" userId="c6f157e7-6955-4588-8bb7-887ff9dd7d23" providerId="ADAL" clId="{16F3D384-BFA8-7D4F-9A2B-BCC24EFC3F30}" dt="2023-05-25T02:33:59.734" v="303"/>
        <pc:sldMkLst>
          <pc:docMk/>
          <pc:sldMk cId="0" sldId="422"/>
        </pc:sldMkLst>
      </pc:sldChg>
      <pc:sldChg chg="delSp modSp mod">
        <pc:chgData name="Hanni Oppel" userId="c6f157e7-6955-4588-8bb7-887ff9dd7d23" providerId="ADAL" clId="{16F3D384-BFA8-7D4F-9A2B-BCC24EFC3F30}" dt="2023-05-25T02:17:13.995" v="223" actId="255"/>
        <pc:sldMkLst>
          <pc:docMk/>
          <pc:sldMk cId="0" sldId="436"/>
        </pc:sldMkLst>
      </pc:sldChg>
      <pc:sldChg chg="modSp mod">
        <pc:chgData name="Hanni Oppel" userId="c6f157e7-6955-4588-8bb7-887ff9dd7d23" providerId="ADAL" clId="{16F3D384-BFA8-7D4F-9A2B-BCC24EFC3F30}" dt="2023-05-23T08:59:30.321" v="124" actId="255"/>
        <pc:sldMkLst>
          <pc:docMk/>
          <pc:sldMk cId="0" sldId="447"/>
        </pc:sldMkLst>
      </pc:sldChg>
      <pc:sldChg chg="modSp mod">
        <pc:chgData name="Hanni Oppel" userId="c6f157e7-6955-4588-8bb7-887ff9dd7d23" providerId="ADAL" clId="{16F3D384-BFA8-7D4F-9A2B-BCC24EFC3F30}" dt="2023-05-25T02:16:17.760" v="218" actId="255"/>
        <pc:sldMkLst>
          <pc:docMk/>
          <pc:sldMk cId="0" sldId="449"/>
        </pc:sldMkLst>
      </pc:sldChg>
      <pc:sldChg chg="modSp mod">
        <pc:chgData name="Hanni Oppel" userId="c6f157e7-6955-4588-8bb7-887ff9dd7d23" providerId="ADAL" clId="{16F3D384-BFA8-7D4F-9A2B-BCC24EFC3F30}" dt="2023-05-25T02:24:51.810" v="258"/>
        <pc:sldMkLst>
          <pc:docMk/>
          <pc:sldMk cId="0" sldId="450"/>
        </pc:sldMkLst>
      </pc:sldChg>
      <pc:sldChg chg="addSp delSp modSp mod">
        <pc:chgData name="Hanni Oppel" userId="c6f157e7-6955-4588-8bb7-887ff9dd7d23" providerId="ADAL" clId="{16F3D384-BFA8-7D4F-9A2B-BCC24EFC3F30}" dt="2023-05-25T02:09:09.015" v="153" actId="1076"/>
        <pc:sldMkLst>
          <pc:docMk/>
          <pc:sldMk cId="0" sldId="453"/>
        </pc:sldMkLst>
      </pc:sldChg>
      <pc:sldChg chg="delSp modSp">
        <pc:chgData name="Hanni Oppel" userId="c6f157e7-6955-4588-8bb7-887ff9dd7d23" providerId="ADAL" clId="{16F3D384-BFA8-7D4F-9A2B-BCC24EFC3F30}" dt="2023-05-25T02:11:17.832" v="178" actId="1076"/>
        <pc:sldMkLst>
          <pc:docMk/>
          <pc:sldMk cId="0" sldId="454"/>
        </pc:sldMkLst>
      </pc:sldChg>
      <pc:sldChg chg="delSp modSp">
        <pc:chgData name="Hanni Oppel" userId="c6f157e7-6955-4588-8bb7-887ff9dd7d23" providerId="ADAL" clId="{16F3D384-BFA8-7D4F-9A2B-BCC24EFC3F30}" dt="2023-05-25T02:12:24.914" v="186" actId="1076"/>
        <pc:sldMkLst>
          <pc:docMk/>
          <pc:sldMk cId="0" sldId="455"/>
        </pc:sldMkLst>
      </pc:sldChg>
      <pc:sldChg chg="modSp mod">
        <pc:chgData name="Hanni Oppel" userId="c6f157e7-6955-4588-8bb7-887ff9dd7d23" providerId="ADAL" clId="{16F3D384-BFA8-7D4F-9A2B-BCC24EFC3F30}" dt="2023-05-25T02:27:07.038" v="287" actId="20577"/>
        <pc:sldMkLst>
          <pc:docMk/>
          <pc:sldMk cId="0" sldId="456"/>
        </pc:sldMkLst>
      </pc:sldChg>
      <pc:sldChg chg="modSp mod modNotesTx">
        <pc:chgData name="Hanni Oppel" userId="c6f157e7-6955-4588-8bb7-887ff9dd7d23" providerId="ADAL" clId="{16F3D384-BFA8-7D4F-9A2B-BCC24EFC3F30}" dt="2023-05-25T02:09:31.208" v="156"/>
        <pc:sldMkLst>
          <pc:docMk/>
          <pc:sldMk cId="0" sldId="457"/>
        </pc:sldMkLst>
      </pc:sldChg>
      <pc:sldChg chg="delSp modSp">
        <pc:chgData name="Hanni Oppel" userId="c6f157e7-6955-4588-8bb7-887ff9dd7d23" providerId="ADAL" clId="{16F3D384-BFA8-7D4F-9A2B-BCC24EFC3F30}" dt="2023-05-25T02:08:32.693" v="143" actId="1076"/>
        <pc:sldMkLst>
          <pc:docMk/>
          <pc:sldMk cId="0" sldId="458"/>
        </pc:sldMkLst>
      </pc:sldChg>
      <pc:sldChg chg="delSp modSp">
        <pc:chgData name="Hanni Oppel" userId="c6f157e7-6955-4588-8bb7-887ff9dd7d23" providerId="ADAL" clId="{16F3D384-BFA8-7D4F-9A2B-BCC24EFC3F30}" dt="2023-05-25T02:15:41.529" v="210" actId="1076"/>
        <pc:sldMkLst>
          <pc:docMk/>
          <pc:sldMk cId="0" sldId="460"/>
        </pc:sldMkLst>
      </pc:sldChg>
      <pc:sldChg chg="del">
        <pc:chgData name="Hanni Oppel" userId="c6f157e7-6955-4588-8bb7-887ff9dd7d23" providerId="ADAL" clId="{16F3D384-BFA8-7D4F-9A2B-BCC24EFC3F30}" dt="2023-05-23T08:51:30.793" v="23" actId="2696"/>
        <pc:sldMkLst>
          <pc:docMk/>
          <pc:sldMk cId="0" sldId="462"/>
        </pc:sldMkLst>
      </pc:sldChg>
      <pc:sldChg chg="modSp mod">
        <pc:chgData name="Hanni Oppel" userId="c6f157e7-6955-4588-8bb7-887ff9dd7d23" providerId="ADAL" clId="{16F3D384-BFA8-7D4F-9A2B-BCC24EFC3F30}" dt="2023-05-25T02:20:28.659" v="240" actId="20577"/>
        <pc:sldMkLst>
          <pc:docMk/>
          <pc:sldMk cId="0" sldId="463"/>
        </pc:sldMkLst>
      </pc:sldChg>
      <pc:sldChg chg="modSp mod modNotesTx">
        <pc:chgData name="Hanni Oppel" userId="c6f157e7-6955-4588-8bb7-887ff9dd7d23" providerId="ADAL" clId="{16F3D384-BFA8-7D4F-9A2B-BCC24EFC3F30}" dt="2023-05-25T02:10:49.653" v="174" actId="20577"/>
        <pc:sldMkLst>
          <pc:docMk/>
          <pc:sldMk cId="0" sldId="466"/>
        </pc:sldMkLst>
      </pc:sldChg>
      <pc:sldChg chg="modSp mod">
        <pc:chgData name="Hanni Oppel" userId="c6f157e7-6955-4588-8bb7-887ff9dd7d23" providerId="ADAL" clId="{16F3D384-BFA8-7D4F-9A2B-BCC24EFC3F30}" dt="2023-05-25T02:15:27.220" v="208" actId="255"/>
        <pc:sldMkLst>
          <pc:docMk/>
          <pc:sldMk cId="0" sldId="469"/>
        </pc:sldMkLst>
      </pc:sldChg>
      <pc:sldChg chg="modSp mod">
        <pc:chgData name="Hanni Oppel" userId="c6f157e7-6955-4588-8bb7-887ff9dd7d23" providerId="ADAL" clId="{16F3D384-BFA8-7D4F-9A2B-BCC24EFC3F30}" dt="2023-05-25T02:21:00.683" v="244" actId="20577"/>
        <pc:sldMkLst>
          <pc:docMk/>
          <pc:sldMk cId="0" sldId="470"/>
        </pc:sldMkLst>
      </pc:sldChg>
      <pc:sldChg chg="delSp modSp mod">
        <pc:chgData name="Hanni Oppel" userId="c6f157e7-6955-4588-8bb7-887ff9dd7d23" providerId="ADAL" clId="{16F3D384-BFA8-7D4F-9A2B-BCC24EFC3F30}" dt="2023-05-25T02:18:16.264" v="227" actId="1076"/>
        <pc:sldMkLst>
          <pc:docMk/>
          <pc:sldMk cId="0" sldId="474"/>
        </pc:sldMkLst>
      </pc:sldChg>
      <pc:sldChg chg="modSp mod">
        <pc:chgData name="Hanni Oppel" userId="c6f157e7-6955-4588-8bb7-887ff9dd7d23" providerId="ADAL" clId="{16F3D384-BFA8-7D4F-9A2B-BCC24EFC3F30}" dt="2023-05-25T02:25:41.408" v="263" actId="20577"/>
        <pc:sldMkLst>
          <pc:docMk/>
          <pc:sldMk cId="0" sldId="476"/>
        </pc:sldMkLst>
      </pc:sldChg>
      <pc:sldChg chg="delSp modSp mod">
        <pc:chgData name="Hanni Oppel" userId="c6f157e7-6955-4588-8bb7-887ff9dd7d23" providerId="ADAL" clId="{16F3D384-BFA8-7D4F-9A2B-BCC24EFC3F30}" dt="2023-05-23T08:54:08.498" v="65" actId="1076"/>
        <pc:sldMkLst>
          <pc:docMk/>
          <pc:sldMk cId="0" sldId="477"/>
        </pc:sldMkLst>
      </pc:sldChg>
      <pc:sldChg chg="modSp mod">
        <pc:chgData name="Hanni Oppel" userId="c6f157e7-6955-4588-8bb7-887ff9dd7d23" providerId="ADAL" clId="{16F3D384-BFA8-7D4F-9A2B-BCC24EFC3F30}" dt="2023-05-25T02:17:50.580" v="226" actId="1076"/>
        <pc:sldMkLst>
          <pc:docMk/>
          <pc:sldMk cId="2809546766" sldId="478"/>
        </pc:sldMkLst>
      </pc:sldChg>
      <pc:sldChg chg="modSp mod">
        <pc:chgData name="Hanni Oppel" userId="c6f157e7-6955-4588-8bb7-887ff9dd7d23" providerId="ADAL" clId="{16F3D384-BFA8-7D4F-9A2B-BCC24EFC3F30}" dt="2023-05-23T08:54:28.716" v="69" actId="255"/>
        <pc:sldMkLst>
          <pc:docMk/>
          <pc:sldMk cId="3721278440" sldId="479"/>
        </pc:sldMkLst>
      </pc:sldChg>
      <pc:sldChg chg="modSp mod modNotesTx">
        <pc:chgData name="Hanni Oppel" userId="c6f157e7-6955-4588-8bb7-887ff9dd7d23" providerId="ADAL" clId="{16F3D384-BFA8-7D4F-9A2B-BCC24EFC3F30}" dt="2023-05-25T02:11:06.784" v="176" actId="179"/>
        <pc:sldMkLst>
          <pc:docMk/>
          <pc:sldMk cId="0" sldId="480"/>
        </pc:sldMkLst>
      </pc:sldChg>
      <pc:sldChg chg="delSp mod">
        <pc:chgData name="Hanni Oppel" userId="c6f157e7-6955-4588-8bb7-887ff9dd7d23" providerId="ADAL" clId="{16F3D384-BFA8-7D4F-9A2B-BCC24EFC3F30}" dt="2023-05-25T02:11:29.667" v="182" actId="478"/>
        <pc:sldMkLst>
          <pc:docMk/>
          <pc:sldMk cId="0" sldId="481"/>
        </pc:sldMkLst>
      </pc:sldChg>
      <pc:sldChg chg="delSp modSp mod">
        <pc:chgData name="Hanni Oppel" userId="c6f157e7-6955-4588-8bb7-887ff9dd7d23" providerId="ADAL" clId="{16F3D384-BFA8-7D4F-9A2B-BCC24EFC3F30}" dt="2023-05-25T02:13:52.236" v="194" actId="14100"/>
        <pc:sldMkLst>
          <pc:docMk/>
          <pc:sldMk cId="0" sldId="482"/>
        </pc:sldMkLst>
      </pc:sldChg>
      <pc:sldChg chg="modSp mod">
        <pc:chgData name="Hanni Oppel" userId="c6f157e7-6955-4588-8bb7-887ff9dd7d23" providerId="ADAL" clId="{16F3D384-BFA8-7D4F-9A2B-BCC24EFC3F30}" dt="2023-05-25T02:14:21.015" v="199" actId="14100"/>
        <pc:sldMkLst>
          <pc:docMk/>
          <pc:sldMk cId="0" sldId="483"/>
        </pc:sldMkLst>
      </pc:sldChg>
      <pc:sldChg chg="delSp modSp mod">
        <pc:chgData name="Hanni Oppel" userId="c6f157e7-6955-4588-8bb7-887ff9dd7d23" providerId="ADAL" clId="{16F3D384-BFA8-7D4F-9A2B-BCC24EFC3F30}" dt="2023-05-23T08:59:48.770" v="129" actId="255"/>
        <pc:sldMkLst>
          <pc:docMk/>
          <pc:sldMk cId="3154624859" sldId="484"/>
        </pc:sldMkLst>
      </pc:sldChg>
      <pc:sldChg chg="del">
        <pc:chgData name="Hanni Oppel" userId="c6f157e7-6955-4588-8bb7-887ff9dd7d23" providerId="ADAL" clId="{16F3D384-BFA8-7D4F-9A2B-BCC24EFC3F30}" dt="2023-05-23T08:50:27.007" v="0" actId="2696"/>
        <pc:sldMkLst>
          <pc:docMk/>
          <pc:sldMk cId="1350996744" sldId="485"/>
        </pc:sldMkLst>
      </pc:sldChg>
      <pc:sldChg chg="del">
        <pc:chgData name="Hanni Oppel" userId="c6f157e7-6955-4588-8bb7-887ff9dd7d23" providerId="ADAL" clId="{16F3D384-BFA8-7D4F-9A2B-BCC24EFC3F30}" dt="2023-05-23T08:50:27.935" v="1" actId="2696"/>
        <pc:sldMkLst>
          <pc:docMk/>
          <pc:sldMk cId="173467217" sldId="486"/>
        </pc:sldMkLst>
      </pc:sldChg>
      <pc:sldChg chg="del">
        <pc:chgData name="Hanni Oppel" userId="c6f157e7-6955-4588-8bb7-887ff9dd7d23" providerId="ADAL" clId="{16F3D384-BFA8-7D4F-9A2B-BCC24EFC3F30}" dt="2023-05-23T08:50:29.950" v="2" actId="2696"/>
        <pc:sldMkLst>
          <pc:docMk/>
          <pc:sldMk cId="1897402013" sldId="487"/>
        </pc:sldMkLst>
      </pc:sldChg>
      <pc:sldChg chg="del">
        <pc:chgData name="Hanni Oppel" userId="c6f157e7-6955-4588-8bb7-887ff9dd7d23" providerId="ADAL" clId="{16F3D384-BFA8-7D4F-9A2B-BCC24EFC3F30}" dt="2023-05-23T08:50:32.763" v="3" actId="2696"/>
        <pc:sldMkLst>
          <pc:docMk/>
          <pc:sldMk cId="1344361306" sldId="488"/>
        </pc:sldMkLst>
      </pc:sldChg>
      <pc:sldChg chg="del">
        <pc:chgData name="Hanni Oppel" userId="c6f157e7-6955-4588-8bb7-887ff9dd7d23" providerId="ADAL" clId="{16F3D384-BFA8-7D4F-9A2B-BCC24EFC3F30}" dt="2023-05-23T08:50:34.744" v="4" actId="2696"/>
        <pc:sldMkLst>
          <pc:docMk/>
          <pc:sldMk cId="837952149" sldId="489"/>
        </pc:sldMkLst>
      </pc:sldChg>
      <pc:sldChg chg="del">
        <pc:chgData name="Hanni Oppel" userId="c6f157e7-6955-4588-8bb7-887ff9dd7d23" providerId="ADAL" clId="{16F3D384-BFA8-7D4F-9A2B-BCC24EFC3F30}" dt="2023-05-23T08:50:35.998" v="5" actId="2696"/>
        <pc:sldMkLst>
          <pc:docMk/>
          <pc:sldMk cId="2097776892" sldId="490"/>
        </pc:sldMkLst>
      </pc:sldChg>
      <pc:sldChg chg="del">
        <pc:chgData name="Hanni Oppel" userId="c6f157e7-6955-4588-8bb7-887ff9dd7d23" providerId="ADAL" clId="{16F3D384-BFA8-7D4F-9A2B-BCC24EFC3F30}" dt="2023-05-23T08:50:38.421" v="6" actId="2696"/>
        <pc:sldMkLst>
          <pc:docMk/>
          <pc:sldMk cId="4051129116" sldId="491"/>
        </pc:sldMkLst>
      </pc:sldChg>
      <pc:sldChg chg="del">
        <pc:chgData name="Hanni Oppel" userId="c6f157e7-6955-4588-8bb7-887ff9dd7d23" providerId="ADAL" clId="{16F3D384-BFA8-7D4F-9A2B-BCC24EFC3F30}" dt="2023-05-23T08:50:39.668" v="7" actId="2696"/>
        <pc:sldMkLst>
          <pc:docMk/>
          <pc:sldMk cId="1781225522" sldId="492"/>
        </pc:sldMkLst>
      </pc:sldChg>
      <pc:sldChg chg="del">
        <pc:chgData name="Hanni Oppel" userId="c6f157e7-6955-4588-8bb7-887ff9dd7d23" providerId="ADAL" clId="{16F3D384-BFA8-7D4F-9A2B-BCC24EFC3F30}" dt="2023-05-23T08:50:41.037" v="8" actId="2696"/>
        <pc:sldMkLst>
          <pc:docMk/>
          <pc:sldMk cId="2177581132" sldId="493"/>
        </pc:sldMkLst>
      </pc:sldChg>
      <pc:sldChg chg="del">
        <pc:chgData name="Hanni Oppel" userId="c6f157e7-6955-4588-8bb7-887ff9dd7d23" providerId="ADAL" clId="{16F3D384-BFA8-7D4F-9A2B-BCC24EFC3F30}" dt="2023-05-23T08:50:47.321" v="10" actId="2696"/>
        <pc:sldMkLst>
          <pc:docMk/>
          <pc:sldMk cId="1569004806" sldId="495"/>
        </pc:sldMkLst>
      </pc:sldChg>
      <pc:sldChg chg="del">
        <pc:chgData name="Hanni Oppel" userId="c6f157e7-6955-4588-8bb7-887ff9dd7d23" providerId="ADAL" clId="{16F3D384-BFA8-7D4F-9A2B-BCC24EFC3F30}" dt="2023-05-23T08:50:49.491" v="11" actId="2696"/>
        <pc:sldMkLst>
          <pc:docMk/>
          <pc:sldMk cId="2792125960" sldId="496"/>
        </pc:sldMkLst>
      </pc:sldChg>
      <pc:sldChg chg="del">
        <pc:chgData name="Hanni Oppel" userId="c6f157e7-6955-4588-8bb7-887ff9dd7d23" providerId="ADAL" clId="{16F3D384-BFA8-7D4F-9A2B-BCC24EFC3F30}" dt="2023-05-23T08:50:51.142" v="12" actId="2696"/>
        <pc:sldMkLst>
          <pc:docMk/>
          <pc:sldMk cId="1727983103" sldId="497"/>
        </pc:sldMkLst>
      </pc:sldChg>
      <pc:sldChg chg="del">
        <pc:chgData name="Hanni Oppel" userId="c6f157e7-6955-4588-8bb7-887ff9dd7d23" providerId="ADAL" clId="{16F3D384-BFA8-7D4F-9A2B-BCC24EFC3F30}" dt="2023-05-23T08:50:52.605" v="13" actId="2696"/>
        <pc:sldMkLst>
          <pc:docMk/>
          <pc:sldMk cId="3905433870" sldId="498"/>
        </pc:sldMkLst>
      </pc:sldChg>
      <pc:sldChg chg="del">
        <pc:chgData name="Hanni Oppel" userId="c6f157e7-6955-4588-8bb7-887ff9dd7d23" providerId="ADAL" clId="{16F3D384-BFA8-7D4F-9A2B-BCC24EFC3F30}" dt="2023-05-23T08:50:54.105" v="14" actId="2696"/>
        <pc:sldMkLst>
          <pc:docMk/>
          <pc:sldMk cId="3924835813" sldId="499"/>
        </pc:sldMkLst>
      </pc:sldChg>
      <pc:sldChg chg="del">
        <pc:chgData name="Hanni Oppel" userId="c6f157e7-6955-4588-8bb7-887ff9dd7d23" providerId="ADAL" clId="{16F3D384-BFA8-7D4F-9A2B-BCC24EFC3F30}" dt="2023-05-23T08:50:56.382" v="15" actId="2696"/>
        <pc:sldMkLst>
          <pc:docMk/>
          <pc:sldMk cId="3483397170" sldId="500"/>
        </pc:sldMkLst>
      </pc:sldChg>
      <pc:sldChg chg="modSp mod">
        <pc:chgData name="Hanni Oppel" userId="c6f157e7-6955-4588-8bb7-887ff9dd7d23" providerId="ADAL" clId="{16F3D384-BFA8-7D4F-9A2B-BCC24EFC3F30}" dt="2023-05-25T02:28:26.724" v="293" actId="20577"/>
        <pc:sldMkLst>
          <pc:docMk/>
          <pc:sldMk cId="437967361" sldId="501"/>
        </pc:sldMkLst>
      </pc:sldChg>
      <pc:sldChg chg="del">
        <pc:chgData name="Hanni Oppel" userId="c6f157e7-6955-4588-8bb7-887ff9dd7d23" providerId="ADAL" clId="{16F3D384-BFA8-7D4F-9A2B-BCC24EFC3F30}" dt="2023-05-23T08:51:01.814" v="18" actId="2696"/>
        <pc:sldMkLst>
          <pc:docMk/>
          <pc:sldMk cId="1818792591" sldId="503"/>
        </pc:sldMkLst>
      </pc:sldChg>
      <pc:sldChg chg="del">
        <pc:chgData name="Hanni Oppel" userId="c6f157e7-6955-4588-8bb7-887ff9dd7d23" providerId="ADAL" clId="{16F3D384-BFA8-7D4F-9A2B-BCC24EFC3F30}" dt="2023-05-23T08:51:03.644" v="19" actId="2696"/>
        <pc:sldMkLst>
          <pc:docMk/>
          <pc:sldMk cId="3913276273" sldId="504"/>
        </pc:sldMkLst>
      </pc:sldChg>
      <pc:sldChg chg="del">
        <pc:chgData name="Hanni Oppel" userId="c6f157e7-6955-4588-8bb7-887ff9dd7d23" providerId="ADAL" clId="{16F3D384-BFA8-7D4F-9A2B-BCC24EFC3F30}" dt="2023-05-23T08:51:05.006" v="20" actId="2696"/>
        <pc:sldMkLst>
          <pc:docMk/>
          <pc:sldMk cId="538933399" sldId="505"/>
        </pc:sldMkLst>
      </pc:sldChg>
      <pc:sldChg chg="del">
        <pc:chgData name="Hanni Oppel" userId="c6f157e7-6955-4588-8bb7-887ff9dd7d23" providerId="ADAL" clId="{16F3D384-BFA8-7D4F-9A2B-BCC24EFC3F30}" dt="2023-05-23T08:51:07.217" v="21" actId="2696"/>
        <pc:sldMkLst>
          <pc:docMk/>
          <pc:sldMk cId="3640996491" sldId="506"/>
        </pc:sldMkLst>
      </pc:sldChg>
      <pc:sldChg chg="del">
        <pc:chgData name="Hanni Oppel" userId="c6f157e7-6955-4588-8bb7-887ff9dd7d23" providerId="ADAL" clId="{16F3D384-BFA8-7D4F-9A2B-BCC24EFC3F30}" dt="2023-05-23T08:51:21.914" v="22" actId="2696"/>
        <pc:sldMkLst>
          <pc:docMk/>
          <pc:sldMk cId="2691437399" sldId="507"/>
        </pc:sldMkLst>
      </pc:sldChg>
      <pc:sldChg chg="del">
        <pc:chgData name="Hanni Oppel" userId="c6f157e7-6955-4588-8bb7-887ff9dd7d23" providerId="ADAL" clId="{16F3D384-BFA8-7D4F-9A2B-BCC24EFC3F30}" dt="2023-05-23T08:50:42.484" v="9" actId="2696"/>
        <pc:sldMkLst>
          <pc:docMk/>
          <pc:sldMk cId="3204409158" sldId="509"/>
        </pc:sldMkLst>
      </pc:sldChg>
      <pc:sldChg chg="del">
        <pc:chgData name="Hanni Oppel" userId="c6f157e7-6955-4588-8bb7-887ff9dd7d23" providerId="ADAL" clId="{16F3D384-BFA8-7D4F-9A2B-BCC24EFC3F30}" dt="2023-05-23T08:51:00.353" v="17" actId="2696"/>
        <pc:sldMkLst>
          <pc:docMk/>
          <pc:sldMk cId="810036083" sldId="510"/>
        </pc:sldMkLst>
      </pc:sldChg>
      <pc:sldChg chg="delSp modSp mod">
        <pc:chgData name="Hanni Oppel" userId="c6f157e7-6955-4588-8bb7-887ff9dd7d23" providerId="ADAL" clId="{16F3D384-BFA8-7D4F-9A2B-BCC24EFC3F30}" dt="2023-05-23T08:54:54.323" v="72" actId="14100"/>
        <pc:sldMkLst>
          <pc:docMk/>
          <pc:sldMk cId="50036078" sldId="511"/>
        </pc:sldMkLst>
      </pc:sldChg>
      <pc:sldChg chg="delSp mod ord">
        <pc:chgData name="Hanni Oppel" userId="c6f157e7-6955-4588-8bb7-887ff9dd7d23" providerId="ADAL" clId="{16F3D384-BFA8-7D4F-9A2B-BCC24EFC3F30}" dt="2023-05-23T08:56:42.234" v="91" actId="20578"/>
        <pc:sldMkLst>
          <pc:docMk/>
          <pc:sldMk cId="4016733486" sldId="512"/>
        </pc:sldMkLst>
      </pc:sldChg>
      <pc:sldChg chg="modSp mod">
        <pc:chgData name="Hanni Oppel" userId="c6f157e7-6955-4588-8bb7-887ff9dd7d23" providerId="ADAL" clId="{16F3D384-BFA8-7D4F-9A2B-BCC24EFC3F30}" dt="2023-05-25T02:31:37.928" v="295" actId="14100"/>
        <pc:sldMkLst>
          <pc:docMk/>
          <pc:sldMk cId="480509596" sldId="513"/>
        </pc:sldMkLst>
      </pc:sldChg>
      <pc:sldChg chg="delSp modSp mod ord">
        <pc:chgData name="Hanni Oppel" userId="c6f157e7-6955-4588-8bb7-887ff9dd7d23" providerId="ADAL" clId="{16F3D384-BFA8-7D4F-9A2B-BCC24EFC3F30}" dt="2023-05-23T08:58:50.841" v="121" actId="478"/>
        <pc:sldMkLst>
          <pc:docMk/>
          <pc:sldMk cId="1969928968" sldId="516"/>
        </pc:sldMkLst>
      </pc:sldChg>
      <pc:sldChg chg="ord">
        <pc:chgData name="Hanni Oppel" userId="c6f157e7-6955-4588-8bb7-887ff9dd7d23" providerId="ADAL" clId="{16F3D384-BFA8-7D4F-9A2B-BCC24EFC3F30}" dt="2023-05-23T08:59:06.216" v="123" actId="20578"/>
        <pc:sldMkLst>
          <pc:docMk/>
          <pc:sldMk cId="3173726308" sldId="517"/>
        </pc:sldMkLst>
      </pc:sldChg>
      <pc:sldChg chg="delSp mod">
        <pc:chgData name="Hanni Oppel" userId="c6f157e7-6955-4588-8bb7-887ff9dd7d23" providerId="ADAL" clId="{16F3D384-BFA8-7D4F-9A2B-BCC24EFC3F30}" dt="2023-05-23T08:58:43.194" v="120" actId="478"/>
        <pc:sldMkLst>
          <pc:docMk/>
          <pc:sldMk cId="3611296235" sldId="519"/>
        </pc:sldMkLst>
      </pc:sldChg>
    </pc:docChg>
  </pc:docChgLst>
  <pc:docChgLst>
    <pc:chgData name="Hanni Oppel" userId="c6f157e7-6955-4588-8bb7-887ff9dd7d23" providerId="ADAL" clId="{1F3B53D4-6F14-5E45-A9F3-89AB393EC0AE}"/>
    <pc:docChg chg="undo custSel modSld">
      <pc:chgData name="Hanni Oppel" userId="c6f157e7-6955-4588-8bb7-887ff9dd7d23" providerId="ADAL" clId="{1F3B53D4-6F14-5E45-A9F3-89AB393EC0AE}" dt="2025-05-16T08:11:33.992" v="1234" actId="20577"/>
      <pc:docMkLst>
        <pc:docMk/>
      </pc:docMkLst>
      <pc:sldChg chg="modSp mod">
        <pc:chgData name="Hanni Oppel" userId="c6f157e7-6955-4588-8bb7-887ff9dd7d23" providerId="ADAL" clId="{1F3B53D4-6F14-5E45-A9F3-89AB393EC0AE}" dt="2025-04-30T08:20:41.820" v="763" actId="20577"/>
        <pc:sldMkLst>
          <pc:docMk/>
          <pc:sldMk cId="0" sldId="420"/>
        </pc:sldMkLst>
        <pc:spChg chg="mod">
          <ac:chgData name="Hanni Oppel" userId="c6f157e7-6955-4588-8bb7-887ff9dd7d23" providerId="ADAL" clId="{1F3B53D4-6F14-5E45-A9F3-89AB393EC0AE}" dt="2025-04-30T08:20:41.820" v="763" actId="20577"/>
          <ac:spMkLst>
            <pc:docMk/>
            <pc:sldMk cId="0" sldId="420"/>
            <ac:spMk id="4098" creationId="{6A4B2DD5-54DB-A543-9140-818A116FB311}"/>
          </ac:spMkLst>
        </pc:spChg>
      </pc:sldChg>
      <pc:sldChg chg="modNotesTx">
        <pc:chgData name="Hanni Oppel" userId="c6f157e7-6955-4588-8bb7-887ff9dd7d23" providerId="ADAL" clId="{1F3B53D4-6F14-5E45-A9F3-89AB393EC0AE}" dt="2025-05-16T07:56:46.277" v="934" actId="20577"/>
        <pc:sldMkLst>
          <pc:docMk/>
          <pc:sldMk cId="0" sldId="451"/>
        </pc:sldMkLst>
      </pc:sldChg>
      <pc:sldChg chg="modNotesTx">
        <pc:chgData name="Hanni Oppel" userId="c6f157e7-6955-4588-8bb7-887ff9dd7d23" providerId="ADAL" clId="{1F3B53D4-6F14-5E45-A9F3-89AB393EC0AE}" dt="2025-04-30T07:45:58.982" v="650" actId="20577"/>
        <pc:sldMkLst>
          <pc:docMk/>
          <pc:sldMk cId="0" sldId="456"/>
        </pc:sldMkLst>
      </pc:sldChg>
      <pc:sldChg chg="modNotesTx">
        <pc:chgData name="Hanni Oppel" userId="c6f157e7-6955-4588-8bb7-887ff9dd7d23" providerId="ADAL" clId="{1F3B53D4-6F14-5E45-A9F3-89AB393EC0AE}" dt="2025-05-16T08:10:43.380" v="1146" actId="20577"/>
        <pc:sldMkLst>
          <pc:docMk/>
          <pc:sldMk cId="543499089" sldId="463"/>
        </pc:sldMkLst>
      </pc:sldChg>
      <pc:sldChg chg="modNotesTx">
        <pc:chgData name="Hanni Oppel" userId="c6f157e7-6955-4588-8bb7-887ff9dd7d23" providerId="ADAL" clId="{1F3B53D4-6F14-5E45-A9F3-89AB393EC0AE}" dt="2025-05-16T07:51:15.916" v="836" actId="20577"/>
        <pc:sldMkLst>
          <pc:docMk/>
          <pc:sldMk cId="0" sldId="480"/>
        </pc:sldMkLst>
      </pc:sldChg>
      <pc:sldChg chg="modNotesTx">
        <pc:chgData name="Hanni Oppel" userId="c6f157e7-6955-4588-8bb7-887ff9dd7d23" providerId="ADAL" clId="{1F3B53D4-6F14-5E45-A9F3-89AB393EC0AE}" dt="2025-04-30T07:55:21.566" v="721" actId="313"/>
        <pc:sldMkLst>
          <pc:docMk/>
          <pc:sldMk cId="0" sldId="481"/>
        </pc:sldMkLst>
      </pc:sldChg>
      <pc:sldChg chg="modNotesTx">
        <pc:chgData name="Hanni Oppel" userId="c6f157e7-6955-4588-8bb7-887ff9dd7d23" providerId="ADAL" clId="{1F3B53D4-6F14-5E45-A9F3-89AB393EC0AE}" dt="2025-05-16T08:09:50.381" v="1114" actId="20577"/>
        <pc:sldMkLst>
          <pc:docMk/>
          <pc:sldMk cId="0" sldId="482"/>
        </pc:sldMkLst>
      </pc:sldChg>
      <pc:sldChg chg="modNotesTx">
        <pc:chgData name="Hanni Oppel" userId="c6f157e7-6955-4588-8bb7-887ff9dd7d23" providerId="ADAL" clId="{1F3B53D4-6F14-5E45-A9F3-89AB393EC0AE}" dt="2025-05-16T08:11:33.992" v="1234" actId="20577"/>
        <pc:sldMkLst>
          <pc:docMk/>
          <pc:sldMk cId="0" sldId="483"/>
        </pc:sldMkLst>
      </pc:sldChg>
      <pc:sldChg chg="modNotesTx">
        <pc:chgData name="Hanni Oppel" userId="c6f157e7-6955-4588-8bb7-887ff9dd7d23" providerId="ADAL" clId="{1F3B53D4-6F14-5E45-A9F3-89AB393EC0AE}" dt="2025-05-16T08:09:22.321" v="1095" actId="20577"/>
        <pc:sldMkLst>
          <pc:docMk/>
          <pc:sldMk cId="2824827620" sldId="564"/>
        </pc:sldMkLst>
      </pc:sldChg>
      <pc:sldChg chg="modNotesTx">
        <pc:chgData name="Hanni Oppel" userId="c6f157e7-6955-4588-8bb7-887ff9dd7d23" providerId="ADAL" clId="{1F3B53D4-6F14-5E45-A9F3-89AB393EC0AE}" dt="2025-05-16T07:52:33.640" v="858" actId="20577"/>
        <pc:sldMkLst>
          <pc:docMk/>
          <pc:sldMk cId="1049268052" sldId="573"/>
        </pc:sldMkLst>
      </pc:sldChg>
      <pc:sldChg chg="modNotesTx">
        <pc:chgData name="Hanni Oppel" userId="c6f157e7-6955-4588-8bb7-887ff9dd7d23" providerId="ADAL" clId="{1F3B53D4-6F14-5E45-A9F3-89AB393EC0AE}" dt="2025-04-30T07:42:44.722" v="355" actId="20577"/>
        <pc:sldMkLst>
          <pc:docMk/>
          <pc:sldMk cId="979635280" sldId="574"/>
        </pc:sldMkLst>
      </pc:sldChg>
      <pc:sldChg chg="modNotesTx">
        <pc:chgData name="Hanni Oppel" userId="c6f157e7-6955-4588-8bb7-887ff9dd7d23" providerId="ADAL" clId="{1F3B53D4-6F14-5E45-A9F3-89AB393EC0AE}" dt="2025-05-16T08:06:28.186" v="1019" actId="20577"/>
        <pc:sldMkLst>
          <pc:docMk/>
          <pc:sldMk cId="1561327480" sldId="577"/>
        </pc:sldMkLst>
      </pc:sldChg>
      <pc:sldChg chg="modNotesTx">
        <pc:chgData name="Hanni Oppel" userId="c6f157e7-6955-4588-8bb7-887ff9dd7d23" providerId="ADAL" clId="{1F3B53D4-6F14-5E45-A9F3-89AB393EC0AE}" dt="2025-05-16T08:04:38.254" v="950" actId="20577"/>
        <pc:sldMkLst>
          <pc:docMk/>
          <pc:sldMk cId="2086670490" sldId="578"/>
        </pc:sldMkLst>
      </pc:sldChg>
      <pc:sldChg chg="modNotesTx">
        <pc:chgData name="Hanni Oppel" userId="c6f157e7-6955-4588-8bb7-887ff9dd7d23" providerId="ADAL" clId="{1F3B53D4-6F14-5E45-A9F3-89AB393EC0AE}" dt="2025-04-30T08:03:08.636" v="723" actId="20577"/>
        <pc:sldMkLst>
          <pc:docMk/>
          <pc:sldMk cId="2468927861" sldId="579"/>
        </pc:sldMkLst>
      </pc:sldChg>
      <pc:sldChg chg="modNotesTx">
        <pc:chgData name="Hanni Oppel" userId="c6f157e7-6955-4588-8bb7-887ff9dd7d23" providerId="ADAL" clId="{1F3B53D4-6F14-5E45-A9F3-89AB393EC0AE}" dt="2025-04-30T07:32:29.468" v="44" actId="20577"/>
        <pc:sldMkLst>
          <pc:docMk/>
          <pc:sldMk cId="3893808240" sldId="582"/>
        </pc:sldMkLst>
      </pc:sldChg>
    </pc:docChg>
  </pc:docChgLst>
  <pc:docChgLst>
    <pc:chgData name="Boonsong Thansritong" userId="82419b7a-3922-4f94-a84b-d08d2a653b46" providerId="ADAL" clId="{62EE6CC9-8D4A-411B-A774-B22951730CAB}"/>
    <pc:docChg chg="undo redo custSel addSld delSld modSld sldOrd">
      <pc:chgData name="Boonsong Thansritong" userId="82419b7a-3922-4f94-a84b-d08d2a653b46" providerId="ADAL" clId="{62EE6CC9-8D4A-411B-A774-B22951730CAB}" dt="2024-11-18T06:23:30.920" v="1003" actId="207"/>
      <pc:docMkLst>
        <pc:docMk/>
      </pc:docMkLst>
      <pc:sldChg chg="del ord">
        <pc:chgData name="Boonsong Thansritong" userId="82419b7a-3922-4f94-a84b-d08d2a653b46" providerId="ADAL" clId="{62EE6CC9-8D4A-411B-A774-B22951730CAB}" dt="2023-03-27T09:42:20.680" v="393" actId="47"/>
        <pc:sldMkLst>
          <pc:docMk/>
          <pc:sldMk cId="0" sldId="419"/>
        </pc:sldMkLst>
      </pc:sldChg>
      <pc:sldChg chg="addSp delSp modSp mod">
        <pc:chgData name="Boonsong Thansritong" userId="82419b7a-3922-4f94-a84b-d08d2a653b46" providerId="ADAL" clId="{62EE6CC9-8D4A-411B-A774-B22951730CAB}" dt="2023-03-27T09:53:42.213" v="531" actId="9405"/>
        <pc:sldMkLst>
          <pc:docMk/>
          <pc:sldMk cId="0" sldId="436"/>
        </pc:sldMkLst>
      </pc:sldChg>
      <pc:sldChg chg="modSp mod">
        <pc:chgData name="Boonsong Thansritong" userId="82419b7a-3922-4f94-a84b-d08d2a653b46" providerId="ADAL" clId="{62EE6CC9-8D4A-411B-A774-B22951730CAB}" dt="2024-02-15T08:14:05.787" v="592" actId="115"/>
        <pc:sldMkLst>
          <pc:docMk/>
          <pc:sldMk cId="0" sldId="465"/>
        </pc:sldMkLst>
      </pc:sldChg>
      <pc:sldChg chg="modSp mod modNotesTx">
        <pc:chgData name="Boonsong Thansritong" userId="82419b7a-3922-4f94-a84b-d08d2a653b46" providerId="ADAL" clId="{62EE6CC9-8D4A-411B-A774-B22951730CAB}" dt="2024-02-15T08:20:50.827" v="904"/>
        <pc:sldMkLst>
          <pc:docMk/>
          <pc:sldMk cId="0" sldId="470"/>
        </pc:sldMkLst>
      </pc:sldChg>
      <pc:sldChg chg="del">
        <pc:chgData name="Boonsong Thansritong" userId="82419b7a-3922-4f94-a84b-d08d2a653b46" providerId="ADAL" clId="{62EE6CC9-8D4A-411B-A774-B22951730CAB}" dt="2023-03-27T10:05:42.683" v="578" actId="47"/>
        <pc:sldMkLst>
          <pc:docMk/>
          <pc:sldMk cId="0" sldId="472"/>
        </pc:sldMkLst>
      </pc:sldChg>
      <pc:sldChg chg="del">
        <pc:chgData name="Boonsong Thansritong" userId="82419b7a-3922-4f94-a84b-d08d2a653b46" providerId="ADAL" clId="{62EE6CC9-8D4A-411B-A774-B22951730CAB}" dt="2023-03-27T10:05:19.936" v="577" actId="47"/>
        <pc:sldMkLst>
          <pc:docMk/>
          <pc:sldMk cId="0" sldId="473"/>
        </pc:sldMkLst>
      </pc:sldChg>
      <pc:sldChg chg="addSp mod">
        <pc:chgData name="Boonsong Thansritong" userId="82419b7a-3922-4f94-a84b-d08d2a653b46" providerId="ADAL" clId="{62EE6CC9-8D4A-411B-A774-B22951730CAB}" dt="2023-03-27T09:55:14.066" v="536" actId="9405"/>
        <pc:sldMkLst>
          <pc:docMk/>
          <pc:sldMk cId="0" sldId="474"/>
        </pc:sldMkLst>
      </pc:sldChg>
      <pc:sldChg chg="ord">
        <pc:chgData name="Boonsong Thansritong" userId="82419b7a-3922-4f94-a84b-d08d2a653b46" providerId="ADAL" clId="{62EE6CC9-8D4A-411B-A774-B22951730CAB}" dt="2023-03-27T10:06:28.037" v="589"/>
        <pc:sldMkLst>
          <pc:docMk/>
          <pc:sldMk cId="0" sldId="477"/>
        </pc:sldMkLst>
      </pc:sldChg>
      <pc:sldChg chg="del">
        <pc:chgData name="Boonsong Thansritong" userId="82419b7a-3922-4f94-a84b-d08d2a653b46" providerId="ADAL" clId="{62EE6CC9-8D4A-411B-A774-B22951730CAB}" dt="2023-03-27T10:00:06.022" v="537" actId="2696"/>
        <pc:sldMkLst>
          <pc:docMk/>
          <pc:sldMk cId="2809546766" sldId="478"/>
        </pc:sldMkLst>
      </pc:sldChg>
      <pc:sldChg chg="add">
        <pc:chgData name="Boonsong Thansritong" userId="82419b7a-3922-4f94-a84b-d08d2a653b46" providerId="ADAL" clId="{62EE6CC9-8D4A-411B-A774-B22951730CAB}" dt="2023-03-27T10:00:41.654" v="540"/>
        <pc:sldMkLst>
          <pc:docMk/>
          <pc:sldMk cId="3721278440" sldId="479"/>
        </pc:sldMkLst>
      </pc:sldChg>
      <pc:sldChg chg="ord">
        <pc:chgData name="Boonsong Thansritong" userId="82419b7a-3922-4f94-a84b-d08d2a653b46" providerId="ADAL" clId="{62EE6CC9-8D4A-411B-A774-B22951730CAB}" dt="2023-03-27T10:01:27.033" v="542"/>
        <pc:sldMkLst>
          <pc:docMk/>
          <pc:sldMk cId="3154624859" sldId="484"/>
        </pc:sldMkLst>
      </pc:sldChg>
      <pc:sldChg chg="modSp mod">
        <pc:chgData name="Boonsong Thansritong" userId="82419b7a-3922-4f94-a84b-d08d2a653b46" providerId="ADAL" clId="{62EE6CC9-8D4A-411B-A774-B22951730CAB}" dt="2024-11-18T06:23:30.920" v="1003" actId="207"/>
        <pc:sldMkLst>
          <pc:docMk/>
          <pc:sldMk cId="437967361" sldId="501"/>
        </pc:sldMkLst>
      </pc:sldChg>
      <pc:sldChg chg="delSp modSp add mod setBg delDesignElem">
        <pc:chgData name="Boonsong Thansritong" userId="82419b7a-3922-4f94-a84b-d08d2a653b46" providerId="ADAL" clId="{62EE6CC9-8D4A-411B-A774-B22951730CAB}" dt="2023-03-27T10:06:02.604" v="587" actId="20577"/>
        <pc:sldMkLst>
          <pc:docMk/>
          <pc:sldMk cId="50036078" sldId="511"/>
        </pc:sldMkLst>
      </pc:sldChg>
      <pc:sldChg chg="addSp modSp new del mod setBg">
        <pc:chgData name="Boonsong Thansritong" userId="82419b7a-3922-4f94-a84b-d08d2a653b46" providerId="ADAL" clId="{62EE6CC9-8D4A-411B-A774-B22951730CAB}" dt="2023-03-27T09:47:14.323" v="481" actId="2696"/>
        <pc:sldMkLst>
          <pc:docMk/>
          <pc:sldMk cId="4052689370" sldId="511"/>
        </pc:sldMkLst>
      </pc:sldChg>
      <pc:sldChg chg="addSp delSp modSp new del mod ord setBg">
        <pc:chgData name="Boonsong Thansritong" userId="82419b7a-3922-4f94-a84b-d08d2a653b46" providerId="ADAL" clId="{62EE6CC9-8D4A-411B-A774-B22951730CAB}" dt="2023-03-27T09:48:25.794" v="489" actId="2696"/>
        <pc:sldMkLst>
          <pc:docMk/>
          <pc:sldMk cId="3684925633" sldId="512"/>
        </pc:sldMkLst>
      </pc:sldChg>
      <pc:sldChg chg="add setBg">
        <pc:chgData name="Boonsong Thansritong" userId="82419b7a-3922-4f94-a84b-d08d2a653b46" providerId="ADAL" clId="{62EE6CC9-8D4A-411B-A774-B22951730CAB}" dt="2023-03-27T09:48:34.923" v="490"/>
        <pc:sldMkLst>
          <pc:docMk/>
          <pc:sldMk cId="4016733486" sldId="512"/>
        </pc:sldMkLst>
      </pc:sldChg>
      <pc:sldChg chg="add setBg">
        <pc:chgData name="Boonsong Thansritong" userId="82419b7a-3922-4f94-a84b-d08d2a653b46" providerId="ADAL" clId="{62EE6CC9-8D4A-411B-A774-B22951730CAB}" dt="2023-03-27T09:47:22.150" v="483"/>
        <pc:sldMkLst>
          <pc:docMk/>
          <pc:sldMk cId="480509596" sldId="513"/>
        </pc:sldMkLst>
      </pc:sldChg>
      <pc:sldChg chg="addSp delSp modSp new del mod setBg">
        <pc:chgData name="Boonsong Thansritong" userId="82419b7a-3922-4f94-a84b-d08d2a653b46" providerId="ADAL" clId="{62EE6CC9-8D4A-411B-A774-B22951730CAB}" dt="2023-03-27T09:47:14.323" v="481" actId="2696"/>
        <pc:sldMkLst>
          <pc:docMk/>
          <pc:sldMk cId="1690024135" sldId="513"/>
        </pc:sldMkLst>
      </pc:sldChg>
      <pc:sldChg chg="addSp delSp modSp new del mod setBg">
        <pc:chgData name="Boonsong Thansritong" userId="82419b7a-3922-4f94-a84b-d08d2a653b46" providerId="ADAL" clId="{62EE6CC9-8D4A-411B-A774-B22951730CAB}" dt="2023-03-27T09:21:29.164" v="114" actId="47"/>
        <pc:sldMkLst>
          <pc:docMk/>
          <pc:sldMk cId="869763883" sldId="514"/>
        </pc:sldMkLst>
      </pc:sldChg>
      <pc:sldChg chg="addSp modSp new del mod setBg">
        <pc:chgData name="Boonsong Thansritong" userId="82419b7a-3922-4f94-a84b-d08d2a653b46" providerId="ADAL" clId="{62EE6CC9-8D4A-411B-A774-B22951730CAB}" dt="2023-03-27T09:49:14.481" v="491" actId="2696"/>
        <pc:sldMkLst>
          <pc:docMk/>
          <pc:sldMk cId="2893784332" sldId="515"/>
        </pc:sldMkLst>
      </pc:sldChg>
      <pc:sldChg chg="delSp add del mod setBg delDesignElem">
        <pc:chgData name="Boonsong Thansritong" userId="82419b7a-3922-4f94-a84b-d08d2a653b46" providerId="ADAL" clId="{62EE6CC9-8D4A-411B-A774-B22951730CAB}" dt="2023-03-27T09:52:18.649" v="522" actId="47"/>
        <pc:sldMkLst>
          <pc:docMk/>
          <pc:sldMk cId="3400754901" sldId="515"/>
        </pc:sldMkLst>
      </pc:sldChg>
      <pc:sldChg chg="addSp delSp modSp new mod ord setBg">
        <pc:chgData name="Boonsong Thansritong" userId="82419b7a-3922-4f94-a84b-d08d2a653b46" providerId="ADAL" clId="{62EE6CC9-8D4A-411B-A774-B22951730CAB}" dt="2023-03-27T09:53:14.169" v="527"/>
        <pc:sldMkLst>
          <pc:docMk/>
          <pc:sldMk cId="1969928968" sldId="516"/>
        </pc:sldMkLst>
      </pc:sldChg>
      <pc:sldChg chg="addSp delSp modSp new del mod setBg">
        <pc:chgData name="Boonsong Thansritong" userId="82419b7a-3922-4f94-a84b-d08d2a653b46" providerId="ADAL" clId="{62EE6CC9-8D4A-411B-A774-B22951730CAB}" dt="2023-03-27T09:54:17.179" v="532" actId="2696"/>
        <pc:sldMkLst>
          <pc:docMk/>
          <pc:sldMk cId="107653514" sldId="517"/>
        </pc:sldMkLst>
      </pc:sldChg>
      <pc:sldChg chg="delSp add ord setBg delDesignElem">
        <pc:chgData name="Boonsong Thansritong" userId="82419b7a-3922-4f94-a84b-d08d2a653b46" providerId="ADAL" clId="{62EE6CC9-8D4A-411B-A774-B22951730CAB}" dt="2023-03-27T10:03:17.766" v="576"/>
        <pc:sldMkLst>
          <pc:docMk/>
          <pc:sldMk cId="3173726308" sldId="517"/>
        </pc:sldMkLst>
      </pc:sldChg>
      <pc:sldChg chg="addSp delSp modSp new del mod setBg">
        <pc:chgData name="Boonsong Thansritong" userId="82419b7a-3922-4f94-a84b-d08d2a653b46" providerId="ADAL" clId="{62EE6CC9-8D4A-411B-A774-B22951730CAB}" dt="2023-03-27T09:32:58.805" v="170" actId="47"/>
        <pc:sldMkLst>
          <pc:docMk/>
          <pc:sldMk cId="846794596" sldId="518"/>
        </pc:sldMkLst>
      </pc:sldChg>
      <pc:sldChg chg="addSp modSp new del mod setBg">
        <pc:chgData name="Boonsong Thansritong" userId="82419b7a-3922-4f94-a84b-d08d2a653b46" providerId="ADAL" clId="{62EE6CC9-8D4A-411B-A774-B22951730CAB}" dt="2023-03-27T09:54:17.179" v="532" actId="2696"/>
        <pc:sldMkLst>
          <pc:docMk/>
          <pc:sldMk cId="643285417" sldId="519"/>
        </pc:sldMkLst>
      </pc:sldChg>
      <pc:sldChg chg="addSp delSp modSp add mod ord setBg">
        <pc:chgData name="Boonsong Thansritong" userId="82419b7a-3922-4f94-a84b-d08d2a653b46" providerId="ADAL" clId="{62EE6CC9-8D4A-411B-A774-B22951730CAB}" dt="2023-03-27T10:03:14.649" v="574"/>
        <pc:sldMkLst>
          <pc:docMk/>
          <pc:sldMk cId="3611296235" sldId="519"/>
        </pc:sldMkLst>
      </pc:sldChg>
      <pc:sldChg chg="addSp modSp new mod">
        <pc:chgData name="Boonsong Thansritong" userId="82419b7a-3922-4f94-a84b-d08d2a653b46" providerId="ADAL" clId="{62EE6CC9-8D4A-411B-A774-B22951730CAB}" dt="2024-02-15T09:05:57.827" v="999" actId="20577"/>
        <pc:sldMkLst>
          <pc:docMk/>
          <pc:sldMk cId="3323796468" sldId="520"/>
        </pc:sldMkLst>
      </pc:sldChg>
    </pc:docChg>
  </pc:docChgLst>
  <pc:docChgLst>
    <pc:chgData name="Hanni Oppel" userId="c6f157e7-6955-4588-8bb7-887ff9dd7d23" providerId="ADAL" clId="{C9C4F6CA-CAA9-CE48-BFB3-748E78E27295}"/>
    <pc:docChg chg="undo custSel addSld delSld modSld sldOrd">
      <pc:chgData name="Hanni Oppel" userId="c6f157e7-6955-4588-8bb7-887ff9dd7d23" providerId="ADAL" clId="{C9C4F6CA-CAA9-CE48-BFB3-748E78E27295}" dt="2025-02-04T08:22:34.722" v="2691" actId="2696"/>
      <pc:docMkLst>
        <pc:docMk/>
      </pc:docMkLst>
      <pc:sldChg chg="ord">
        <pc:chgData name="Hanni Oppel" userId="c6f157e7-6955-4588-8bb7-887ff9dd7d23" providerId="ADAL" clId="{C9C4F6CA-CAA9-CE48-BFB3-748E78E27295}" dt="2025-01-29T07:08:31.215" v="1518" actId="20578"/>
        <pc:sldMkLst>
          <pc:docMk/>
          <pc:sldMk cId="0" sldId="366"/>
        </pc:sldMkLst>
      </pc:sldChg>
      <pc:sldChg chg="addSp delSp modSp mod">
        <pc:chgData name="Hanni Oppel" userId="c6f157e7-6955-4588-8bb7-887ff9dd7d23" providerId="ADAL" clId="{C9C4F6CA-CAA9-CE48-BFB3-748E78E27295}" dt="2025-01-29T07:31:38.440" v="2066" actId="1076"/>
        <pc:sldMkLst>
          <pc:docMk/>
          <pc:sldMk cId="0" sldId="420"/>
        </pc:sldMkLst>
      </pc:sldChg>
      <pc:sldChg chg="addSp delSp modSp mod ord modNotesTx">
        <pc:chgData name="Hanni Oppel" userId="c6f157e7-6955-4588-8bb7-887ff9dd7d23" providerId="ADAL" clId="{C9C4F6CA-CAA9-CE48-BFB3-748E78E27295}" dt="2025-01-29T07:54:39.527" v="2655" actId="20577"/>
        <pc:sldMkLst>
          <pc:docMk/>
          <pc:sldMk cId="0" sldId="421"/>
        </pc:sldMkLst>
      </pc:sldChg>
      <pc:sldChg chg="modSp mod modNotesTx">
        <pc:chgData name="Hanni Oppel" userId="c6f157e7-6955-4588-8bb7-887ff9dd7d23" providerId="ADAL" clId="{C9C4F6CA-CAA9-CE48-BFB3-748E78E27295}" dt="2025-02-04T04:09:07.109" v="2684" actId="20577"/>
        <pc:sldMkLst>
          <pc:docMk/>
          <pc:sldMk cId="0" sldId="422"/>
        </pc:sldMkLst>
      </pc:sldChg>
      <pc:sldChg chg="del">
        <pc:chgData name="Hanni Oppel" userId="c6f157e7-6955-4588-8bb7-887ff9dd7d23" providerId="ADAL" clId="{C9C4F6CA-CAA9-CE48-BFB3-748E78E27295}" dt="2025-01-29T07:29:47.960" v="2047" actId="2696"/>
        <pc:sldMkLst>
          <pc:docMk/>
          <pc:sldMk cId="0" sldId="436"/>
        </pc:sldMkLst>
      </pc:sldChg>
      <pc:sldChg chg="modSp mod">
        <pc:chgData name="Hanni Oppel" userId="c6f157e7-6955-4588-8bb7-887ff9dd7d23" providerId="ADAL" clId="{C9C4F6CA-CAA9-CE48-BFB3-748E78E27295}" dt="2025-01-29T05:48:15.997" v="144" actId="255"/>
        <pc:sldMkLst>
          <pc:docMk/>
          <pc:sldMk cId="0" sldId="446"/>
        </pc:sldMkLst>
      </pc:sldChg>
      <pc:sldChg chg="del">
        <pc:chgData name="Hanni Oppel" userId="c6f157e7-6955-4588-8bb7-887ff9dd7d23" providerId="ADAL" clId="{C9C4F6CA-CAA9-CE48-BFB3-748E78E27295}" dt="2025-01-29T07:29:47.962" v="2048" actId="2696"/>
        <pc:sldMkLst>
          <pc:docMk/>
          <pc:sldMk cId="0" sldId="447"/>
        </pc:sldMkLst>
      </pc:sldChg>
      <pc:sldChg chg="del">
        <pc:chgData name="Hanni Oppel" userId="c6f157e7-6955-4588-8bb7-887ff9dd7d23" providerId="ADAL" clId="{C9C4F6CA-CAA9-CE48-BFB3-748E78E27295}" dt="2025-01-29T07:29:47.970" v="2051" actId="2696"/>
        <pc:sldMkLst>
          <pc:docMk/>
          <pc:sldMk cId="0" sldId="449"/>
        </pc:sldMkLst>
      </pc:sldChg>
      <pc:sldChg chg="addSp modSp mod">
        <pc:chgData name="Hanni Oppel" userId="c6f157e7-6955-4588-8bb7-887ff9dd7d23" providerId="ADAL" clId="{C9C4F6CA-CAA9-CE48-BFB3-748E78E27295}" dt="2025-01-29T07:33:26.191" v="2070" actId="20577"/>
        <pc:sldMkLst>
          <pc:docMk/>
          <pc:sldMk cId="0" sldId="450"/>
        </pc:sldMkLst>
      </pc:sldChg>
      <pc:sldChg chg="modSp mod">
        <pc:chgData name="Hanni Oppel" userId="c6f157e7-6955-4588-8bb7-887ff9dd7d23" providerId="ADAL" clId="{C9C4F6CA-CAA9-CE48-BFB3-748E78E27295}" dt="2025-01-29T06:28:07.131" v="1111" actId="20577"/>
        <pc:sldMkLst>
          <pc:docMk/>
          <pc:sldMk cId="0" sldId="451"/>
        </pc:sldMkLst>
      </pc:sldChg>
      <pc:sldChg chg="modSp mod ord">
        <pc:chgData name="Hanni Oppel" userId="c6f157e7-6955-4588-8bb7-887ff9dd7d23" providerId="ADAL" clId="{C9C4F6CA-CAA9-CE48-BFB3-748E78E27295}" dt="2025-01-29T06:53:35.294" v="1399" actId="255"/>
        <pc:sldMkLst>
          <pc:docMk/>
          <pc:sldMk cId="0" sldId="452"/>
        </pc:sldMkLst>
      </pc:sldChg>
      <pc:sldChg chg="modSp mod">
        <pc:chgData name="Hanni Oppel" userId="c6f157e7-6955-4588-8bb7-887ff9dd7d23" providerId="ADAL" clId="{C9C4F6CA-CAA9-CE48-BFB3-748E78E27295}" dt="2025-01-29T05:48:54.198" v="146" actId="14100"/>
        <pc:sldMkLst>
          <pc:docMk/>
          <pc:sldMk cId="0" sldId="453"/>
        </pc:sldMkLst>
      </pc:sldChg>
      <pc:sldChg chg="modSp">
        <pc:chgData name="Hanni Oppel" userId="c6f157e7-6955-4588-8bb7-887ff9dd7d23" providerId="ADAL" clId="{C9C4F6CA-CAA9-CE48-BFB3-748E78E27295}" dt="2025-01-29T06:26:44.850" v="1103" actId="1076"/>
        <pc:sldMkLst>
          <pc:docMk/>
          <pc:sldMk cId="0" sldId="454"/>
        </pc:sldMkLst>
      </pc:sldChg>
      <pc:sldChg chg="del">
        <pc:chgData name="Hanni Oppel" userId="c6f157e7-6955-4588-8bb7-887ff9dd7d23" providerId="ADAL" clId="{C9C4F6CA-CAA9-CE48-BFB3-748E78E27295}" dt="2025-01-29T06:56:59.278" v="1403" actId="2696"/>
        <pc:sldMkLst>
          <pc:docMk/>
          <pc:sldMk cId="0" sldId="455"/>
        </pc:sldMkLst>
      </pc:sldChg>
      <pc:sldChg chg="addSp delSp modSp mod">
        <pc:chgData name="Hanni Oppel" userId="c6f157e7-6955-4588-8bb7-887ff9dd7d23" providerId="ADAL" clId="{C9C4F6CA-CAA9-CE48-BFB3-748E78E27295}" dt="2025-01-29T07:34:21.865" v="2077" actId="20577"/>
        <pc:sldMkLst>
          <pc:docMk/>
          <pc:sldMk cId="0" sldId="456"/>
        </pc:sldMkLst>
      </pc:sldChg>
      <pc:sldChg chg="modSp mod">
        <pc:chgData name="Hanni Oppel" userId="c6f157e7-6955-4588-8bb7-887ff9dd7d23" providerId="ADAL" clId="{C9C4F6CA-CAA9-CE48-BFB3-748E78E27295}" dt="2025-01-29T05:56:26.859" v="395" actId="122"/>
        <pc:sldMkLst>
          <pc:docMk/>
          <pc:sldMk cId="0" sldId="457"/>
        </pc:sldMkLst>
      </pc:sldChg>
      <pc:sldChg chg="del ord">
        <pc:chgData name="Hanni Oppel" userId="c6f157e7-6955-4588-8bb7-887ff9dd7d23" providerId="ADAL" clId="{C9C4F6CA-CAA9-CE48-BFB3-748E78E27295}" dt="2025-01-29T05:47:29.025" v="99" actId="2696"/>
        <pc:sldMkLst>
          <pc:docMk/>
          <pc:sldMk cId="0" sldId="458"/>
        </pc:sldMkLst>
      </pc:sldChg>
      <pc:sldChg chg="modSp add">
        <pc:chgData name="Hanni Oppel" userId="c6f157e7-6955-4588-8bb7-887ff9dd7d23" providerId="ADAL" clId="{C9C4F6CA-CAA9-CE48-BFB3-748E78E27295}" dt="2025-01-29T06:48:36.849" v="1265" actId="1076"/>
        <pc:sldMkLst>
          <pc:docMk/>
          <pc:sldMk cId="1844691517" sldId="458"/>
        </pc:sldMkLst>
      </pc:sldChg>
      <pc:sldChg chg="del">
        <pc:chgData name="Hanni Oppel" userId="c6f157e7-6955-4588-8bb7-887ff9dd7d23" providerId="ADAL" clId="{C9C4F6CA-CAA9-CE48-BFB3-748E78E27295}" dt="2025-01-29T05:45:43.241" v="1" actId="2696"/>
        <pc:sldMkLst>
          <pc:docMk/>
          <pc:sldMk cId="0" sldId="459"/>
        </pc:sldMkLst>
      </pc:sldChg>
      <pc:sldChg chg="add">
        <pc:chgData name="Hanni Oppel" userId="c6f157e7-6955-4588-8bb7-887ff9dd7d23" providerId="ADAL" clId="{C9C4F6CA-CAA9-CE48-BFB3-748E78E27295}" dt="2025-01-29T05:45:51.287" v="2"/>
        <pc:sldMkLst>
          <pc:docMk/>
          <pc:sldMk cId="1045504502" sldId="459"/>
        </pc:sldMkLst>
      </pc:sldChg>
      <pc:sldChg chg="del">
        <pc:chgData name="Hanni Oppel" userId="c6f157e7-6955-4588-8bb7-887ff9dd7d23" providerId="ADAL" clId="{C9C4F6CA-CAA9-CE48-BFB3-748E78E27295}" dt="2025-01-29T07:29:47.938" v="2037" actId="2696"/>
        <pc:sldMkLst>
          <pc:docMk/>
          <pc:sldMk cId="0" sldId="460"/>
        </pc:sldMkLst>
      </pc:sldChg>
      <pc:sldChg chg="del">
        <pc:chgData name="Hanni Oppel" userId="c6f157e7-6955-4588-8bb7-887ff9dd7d23" providerId="ADAL" clId="{C9C4F6CA-CAA9-CE48-BFB3-748E78E27295}" dt="2025-01-29T05:45:43.241" v="1" actId="2696"/>
        <pc:sldMkLst>
          <pc:docMk/>
          <pc:sldMk cId="0" sldId="463"/>
        </pc:sldMkLst>
      </pc:sldChg>
      <pc:sldChg chg="add">
        <pc:chgData name="Hanni Oppel" userId="c6f157e7-6955-4588-8bb7-887ff9dd7d23" providerId="ADAL" clId="{C9C4F6CA-CAA9-CE48-BFB3-748E78E27295}" dt="2025-01-29T05:45:51.287" v="2"/>
        <pc:sldMkLst>
          <pc:docMk/>
          <pc:sldMk cId="543499089" sldId="463"/>
        </pc:sldMkLst>
      </pc:sldChg>
      <pc:sldChg chg="del">
        <pc:chgData name="Hanni Oppel" userId="c6f157e7-6955-4588-8bb7-887ff9dd7d23" providerId="ADAL" clId="{C9C4F6CA-CAA9-CE48-BFB3-748E78E27295}" dt="2025-01-29T05:45:43.241" v="1" actId="2696"/>
        <pc:sldMkLst>
          <pc:docMk/>
          <pc:sldMk cId="0" sldId="465"/>
        </pc:sldMkLst>
      </pc:sldChg>
      <pc:sldChg chg="modSp add mod">
        <pc:chgData name="Hanni Oppel" userId="c6f157e7-6955-4588-8bb7-887ff9dd7d23" providerId="ADAL" clId="{C9C4F6CA-CAA9-CE48-BFB3-748E78E27295}" dt="2025-01-29T07:37:56.360" v="2190" actId="114"/>
        <pc:sldMkLst>
          <pc:docMk/>
          <pc:sldMk cId="872619942" sldId="465"/>
        </pc:sldMkLst>
      </pc:sldChg>
      <pc:sldChg chg="modSp mod">
        <pc:chgData name="Hanni Oppel" userId="c6f157e7-6955-4588-8bb7-887ff9dd7d23" providerId="ADAL" clId="{C9C4F6CA-CAA9-CE48-BFB3-748E78E27295}" dt="2025-01-29T05:58:29.402" v="490" actId="20577"/>
        <pc:sldMkLst>
          <pc:docMk/>
          <pc:sldMk cId="0" sldId="466"/>
        </pc:sldMkLst>
      </pc:sldChg>
      <pc:sldChg chg="del">
        <pc:chgData name="Hanni Oppel" userId="c6f157e7-6955-4588-8bb7-887ff9dd7d23" providerId="ADAL" clId="{C9C4F6CA-CAA9-CE48-BFB3-748E78E27295}" dt="2025-01-29T05:45:43.241" v="1" actId="2696"/>
        <pc:sldMkLst>
          <pc:docMk/>
          <pc:sldMk cId="0" sldId="470"/>
        </pc:sldMkLst>
      </pc:sldChg>
      <pc:sldChg chg="modSp add mod ord">
        <pc:chgData name="Hanni Oppel" userId="c6f157e7-6955-4588-8bb7-887ff9dd7d23" providerId="ADAL" clId="{C9C4F6CA-CAA9-CE48-BFB3-748E78E27295}" dt="2025-01-29T07:38:07.715" v="2191" actId="113"/>
        <pc:sldMkLst>
          <pc:docMk/>
          <pc:sldMk cId="4103697899" sldId="470"/>
        </pc:sldMkLst>
      </pc:sldChg>
      <pc:sldChg chg="del">
        <pc:chgData name="Hanni Oppel" userId="c6f157e7-6955-4588-8bb7-887ff9dd7d23" providerId="ADAL" clId="{C9C4F6CA-CAA9-CE48-BFB3-748E78E27295}" dt="2025-01-29T07:29:47.956" v="2044" actId="2696"/>
        <pc:sldMkLst>
          <pc:docMk/>
          <pc:sldMk cId="0" sldId="474"/>
        </pc:sldMkLst>
      </pc:sldChg>
      <pc:sldChg chg="modSp mod">
        <pc:chgData name="Hanni Oppel" userId="c6f157e7-6955-4588-8bb7-887ff9dd7d23" providerId="ADAL" clId="{C9C4F6CA-CAA9-CE48-BFB3-748E78E27295}" dt="2025-01-29T07:33:48.307" v="2074" actId="20577"/>
        <pc:sldMkLst>
          <pc:docMk/>
          <pc:sldMk cId="0" sldId="476"/>
        </pc:sldMkLst>
      </pc:sldChg>
      <pc:sldChg chg="del">
        <pc:chgData name="Hanni Oppel" userId="c6f157e7-6955-4588-8bb7-887ff9dd7d23" providerId="ADAL" clId="{C9C4F6CA-CAA9-CE48-BFB3-748E78E27295}" dt="2025-01-29T07:29:47.964" v="2050" actId="2696"/>
        <pc:sldMkLst>
          <pc:docMk/>
          <pc:sldMk cId="0" sldId="477"/>
        </pc:sldMkLst>
      </pc:sldChg>
      <pc:sldChg chg="del">
        <pc:chgData name="Hanni Oppel" userId="c6f157e7-6955-4588-8bb7-887ff9dd7d23" providerId="ADAL" clId="{C9C4F6CA-CAA9-CE48-BFB3-748E78E27295}" dt="2025-01-29T07:29:47.943" v="2038" actId="2696"/>
        <pc:sldMkLst>
          <pc:docMk/>
          <pc:sldMk cId="2809546766" sldId="478"/>
        </pc:sldMkLst>
      </pc:sldChg>
      <pc:sldChg chg="del">
        <pc:chgData name="Hanni Oppel" userId="c6f157e7-6955-4588-8bb7-887ff9dd7d23" providerId="ADAL" clId="{C9C4F6CA-CAA9-CE48-BFB3-748E78E27295}" dt="2025-01-29T07:29:47.958" v="2045" actId="2696"/>
        <pc:sldMkLst>
          <pc:docMk/>
          <pc:sldMk cId="3721278440" sldId="479"/>
        </pc:sldMkLst>
      </pc:sldChg>
      <pc:sldChg chg="modSp mod modNotesTx">
        <pc:chgData name="Hanni Oppel" userId="c6f157e7-6955-4588-8bb7-887ff9dd7d23" providerId="ADAL" clId="{C9C4F6CA-CAA9-CE48-BFB3-748E78E27295}" dt="2025-01-29T06:17:02.294" v="946" actId="20577"/>
        <pc:sldMkLst>
          <pc:docMk/>
          <pc:sldMk cId="0" sldId="480"/>
        </pc:sldMkLst>
      </pc:sldChg>
      <pc:sldChg chg="addSp delSp modSp mod modNotesTx">
        <pc:chgData name="Hanni Oppel" userId="c6f157e7-6955-4588-8bb7-887ff9dd7d23" providerId="ADAL" clId="{C9C4F6CA-CAA9-CE48-BFB3-748E78E27295}" dt="2025-01-29T06:26:33.378" v="1102" actId="1076"/>
        <pc:sldMkLst>
          <pc:docMk/>
          <pc:sldMk cId="0" sldId="481"/>
        </pc:sldMkLst>
      </pc:sldChg>
      <pc:sldChg chg="modSp mod">
        <pc:chgData name="Hanni Oppel" userId="c6f157e7-6955-4588-8bb7-887ff9dd7d23" providerId="ADAL" clId="{C9C4F6CA-CAA9-CE48-BFB3-748E78E27295}" dt="2025-01-29T07:17:29.587" v="1806" actId="20577"/>
        <pc:sldMkLst>
          <pc:docMk/>
          <pc:sldMk cId="0" sldId="482"/>
        </pc:sldMkLst>
      </pc:sldChg>
      <pc:sldChg chg="modSp mod">
        <pc:chgData name="Hanni Oppel" userId="c6f157e7-6955-4588-8bb7-887ff9dd7d23" providerId="ADAL" clId="{C9C4F6CA-CAA9-CE48-BFB3-748E78E27295}" dt="2025-01-29T07:41:45.426" v="2278" actId="20577"/>
        <pc:sldMkLst>
          <pc:docMk/>
          <pc:sldMk cId="0" sldId="483"/>
        </pc:sldMkLst>
      </pc:sldChg>
      <pc:sldChg chg="del">
        <pc:chgData name="Hanni Oppel" userId="c6f157e7-6955-4588-8bb7-887ff9dd7d23" providerId="ADAL" clId="{C9C4F6CA-CAA9-CE48-BFB3-748E78E27295}" dt="2025-01-29T07:29:47.950" v="2042" actId="2696"/>
        <pc:sldMkLst>
          <pc:docMk/>
          <pc:sldMk cId="3154624859" sldId="484"/>
        </pc:sldMkLst>
      </pc:sldChg>
      <pc:sldChg chg="modSp del mod">
        <pc:chgData name="Hanni Oppel" userId="c6f157e7-6955-4588-8bb7-887ff9dd7d23" providerId="ADAL" clId="{C9C4F6CA-CAA9-CE48-BFB3-748E78E27295}" dt="2025-01-29T07:08:17.788" v="1517" actId="2696"/>
        <pc:sldMkLst>
          <pc:docMk/>
          <pc:sldMk cId="437967361" sldId="501"/>
        </pc:sldMkLst>
      </pc:sldChg>
      <pc:sldChg chg="del">
        <pc:chgData name="Hanni Oppel" userId="c6f157e7-6955-4588-8bb7-887ff9dd7d23" providerId="ADAL" clId="{C9C4F6CA-CAA9-CE48-BFB3-748E78E27295}" dt="2025-01-29T07:29:47.959" v="2046" actId="2696"/>
        <pc:sldMkLst>
          <pc:docMk/>
          <pc:sldMk cId="50036078" sldId="511"/>
        </pc:sldMkLst>
      </pc:sldChg>
      <pc:sldChg chg="del">
        <pc:chgData name="Hanni Oppel" userId="c6f157e7-6955-4588-8bb7-887ff9dd7d23" providerId="ADAL" clId="{C9C4F6CA-CAA9-CE48-BFB3-748E78E27295}" dt="2025-01-29T07:29:47.947" v="2040" actId="2696"/>
        <pc:sldMkLst>
          <pc:docMk/>
          <pc:sldMk cId="4016733486" sldId="512"/>
        </pc:sldMkLst>
      </pc:sldChg>
      <pc:sldChg chg="del">
        <pc:chgData name="Hanni Oppel" userId="c6f157e7-6955-4588-8bb7-887ff9dd7d23" providerId="ADAL" clId="{C9C4F6CA-CAA9-CE48-BFB3-748E78E27295}" dt="2025-01-29T07:29:47.963" v="2049" actId="2696"/>
        <pc:sldMkLst>
          <pc:docMk/>
          <pc:sldMk cId="480509596" sldId="513"/>
        </pc:sldMkLst>
      </pc:sldChg>
      <pc:sldChg chg="del">
        <pc:chgData name="Hanni Oppel" userId="c6f157e7-6955-4588-8bb7-887ff9dd7d23" providerId="ADAL" clId="{C9C4F6CA-CAA9-CE48-BFB3-748E78E27295}" dt="2025-01-29T07:29:47.946" v="2039" actId="2696"/>
        <pc:sldMkLst>
          <pc:docMk/>
          <pc:sldMk cId="1969928968" sldId="516"/>
        </pc:sldMkLst>
      </pc:sldChg>
      <pc:sldChg chg="del">
        <pc:chgData name="Hanni Oppel" userId="c6f157e7-6955-4588-8bb7-887ff9dd7d23" providerId="ADAL" clId="{C9C4F6CA-CAA9-CE48-BFB3-748E78E27295}" dt="2025-01-29T07:29:47.948" v="2041" actId="2696"/>
        <pc:sldMkLst>
          <pc:docMk/>
          <pc:sldMk cId="3173726308" sldId="517"/>
        </pc:sldMkLst>
      </pc:sldChg>
      <pc:sldChg chg="del">
        <pc:chgData name="Hanni Oppel" userId="c6f157e7-6955-4588-8bb7-887ff9dd7d23" providerId="ADAL" clId="{C9C4F6CA-CAA9-CE48-BFB3-748E78E27295}" dt="2025-01-29T07:29:47.955" v="2043" actId="2696"/>
        <pc:sldMkLst>
          <pc:docMk/>
          <pc:sldMk cId="3611296235" sldId="519"/>
        </pc:sldMkLst>
      </pc:sldChg>
      <pc:sldChg chg="del">
        <pc:chgData name="Hanni Oppel" userId="c6f157e7-6955-4588-8bb7-887ff9dd7d23" providerId="ADAL" clId="{C9C4F6CA-CAA9-CE48-BFB3-748E78E27295}" dt="2025-01-29T07:21:36.051" v="2011" actId="2696"/>
        <pc:sldMkLst>
          <pc:docMk/>
          <pc:sldMk cId="3323796468" sldId="520"/>
        </pc:sldMkLst>
      </pc:sldChg>
      <pc:sldChg chg="addSp delSp modSp add mod setBg">
        <pc:chgData name="Hanni Oppel" userId="c6f157e7-6955-4588-8bb7-887ff9dd7d23" providerId="ADAL" clId="{C9C4F6CA-CAA9-CE48-BFB3-748E78E27295}" dt="2025-01-29T07:38:55.834" v="2195" actId="1076"/>
        <pc:sldMkLst>
          <pc:docMk/>
          <pc:sldMk cId="3951622351" sldId="529"/>
        </pc:sldMkLst>
      </pc:sldChg>
      <pc:sldChg chg="addSp delSp modSp add mod setBg">
        <pc:chgData name="Hanni Oppel" userId="c6f157e7-6955-4588-8bb7-887ff9dd7d23" providerId="ADAL" clId="{C9C4F6CA-CAA9-CE48-BFB3-748E78E27295}" dt="2025-01-29T07:12:55.492" v="1653" actId="1038"/>
        <pc:sldMkLst>
          <pc:docMk/>
          <pc:sldMk cId="1928599855" sldId="542"/>
        </pc:sldMkLst>
      </pc:sldChg>
      <pc:sldChg chg="addSp delSp modSp add mod setBg">
        <pc:chgData name="Hanni Oppel" userId="c6f157e7-6955-4588-8bb7-887ff9dd7d23" providerId="ADAL" clId="{C9C4F6CA-CAA9-CE48-BFB3-748E78E27295}" dt="2025-01-29T07:11:29.544" v="1584" actId="255"/>
        <pc:sldMkLst>
          <pc:docMk/>
          <pc:sldMk cId="2824827620" sldId="564"/>
        </pc:sldMkLst>
      </pc:sldChg>
      <pc:sldChg chg="modSp add mod">
        <pc:chgData name="Hanni Oppel" userId="c6f157e7-6955-4588-8bb7-887ff9dd7d23" providerId="ADAL" clId="{C9C4F6CA-CAA9-CE48-BFB3-748E78E27295}" dt="2025-01-29T07:36:10.665" v="2137" actId="1076"/>
        <pc:sldMkLst>
          <pc:docMk/>
          <pc:sldMk cId="1080606073" sldId="565"/>
        </pc:sldMkLst>
      </pc:sldChg>
      <pc:sldChg chg="modSp add mod">
        <pc:chgData name="Hanni Oppel" userId="c6f157e7-6955-4588-8bb7-887ff9dd7d23" providerId="ADAL" clId="{C9C4F6CA-CAA9-CE48-BFB3-748E78E27295}" dt="2025-01-29T07:36:28.606" v="2150" actId="1076"/>
        <pc:sldMkLst>
          <pc:docMk/>
          <pc:sldMk cId="2903311055" sldId="566"/>
        </pc:sldMkLst>
      </pc:sldChg>
      <pc:sldChg chg="modSp add mod">
        <pc:chgData name="Hanni Oppel" userId="c6f157e7-6955-4588-8bb7-887ff9dd7d23" providerId="ADAL" clId="{C9C4F6CA-CAA9-CE48-BFB3-748E78E27295}" dt="2025-01-29T07:37:03.414" v="2173" actId="20577"/>
        <pc:sldMkLst>
          <pc:docMk/>
          <pc:sldMk cId="967354898" sldId="567"/>
        </pc:sldMkLst>
      </pc:sldChg>
      <pc:sldChg chg="modSp add mod">
        <pc:chgData name="Hanni Oppel" userId="c6f157e7-6955-4588-8bb7-887ff9dd7d23" providerId="ADAL" clId="{C9C4F6CA-CAA9-CE48-BFB3-748E78E27295}" dt="2025-01-29T07:37:19.341" v="2188" actId="1076"/>
        <pc:sldMkLst>
          <pc:docMk/>
          <pc:sldMk cId="3223011362" sldId="568"/>
        </pc:sldMkLst>
      </pc:sldChg>
      <pc:sldChg chg="addSp modSp add mod">
        <pc:chgData name="Hanni Oppel" userId="c6f157e7-6955-4588-8bb7-887ff9dd7d23" providerId="ADAL" clId="{C9C4F6CA-CAA9-CE48-BFB3-748E78E27295}" dt="2025-01-29T07:42:30.530" v="2285" actId="179"/>
        <pc:sldMkLst>
          <pc:docMk/>
          <pc:sldMk cId="2438789702" sldId="569"/>
        </pc:sldMkLst>
      </pc:sldChg>
      <pc:sldChg chg="del">
        <pc:chgData name="Hanni Oppel" userId="c6f157e7-6955-4588-8bb7-887ff9dd7d23" providerId="ADAL" clId="{C9C4F6CA-CAA9-CE48-BFB3-748E78E27295}" dt="2025-02-04T08:22:32.989" v="2687" actId="2696"/>
        <pc:sldMkLst>
          <pc:docMk/>
          <pc:sldMk cId="2060116653" sldId="570"/>
        </pc:sldMkLst>
      </pc:sldChg>
      <pc:sldChg chg="del">
        <pc:chgData name="Hanni Oppel" userId="c6f157e7-6955-4588-8bb7-887ff9dd7d23" providerId="ADAL" clId="{C9C4F6CA-CAA9-CE48-BFB3-748E78E27295}" dt="2025-02-04T08:22:33.002" v="2689" actId="2696"/>
        <pc:sldMkLst>
          <pc:docMk/>
          <pc:sldMk cId="45073066" sldId="571"/>
        </pc:sldMkLst>
      </pc:sldChg>
      <pc:sldChg chg="del">
        <pc:chgData name="Hanni Oppel" userId="c6f157e7-6955-4588-8bb7-887ff9dd7d23" providerId="ADAL" clId="{C9C4F6CA-CAA9-CE48-BFB3-748E78E27295}" dt="2025-02-04T08:22:33.016" v="2690" actId="2696"/>
        <pc:sldMkLst>
          <pc:docMk/>
          <pc:sldMk cId="3380832822" sldId="572"/>
        </pc:sldMkLst>
      </pc:sldChg>
      <pc:sldChg chg="del">
        <pc:chgData name="Hanni Oppel" userId="c6f157e7-6955-4588-8bb7-887ff9dd7d23" providerId="ADAL" clId="{C9C4F6CA-CAA9-CE48-BFB3-748E78E27295}" dt="2025-02-04T08:22:32.991" v="2688" actId="2696"/>
        <pc:sldMkLst>
          <pc:docMk/>
          <pc:sldMk cId="518335958" sldId="573"/>
        </pc:sldMkLst>
      </pc:sldChg>
      <pc:sldChg chg="add del">
        <pc:chgData name="Hanni Oppel" userId="c6f157e7-6955-4588-8bb7-887ff9dd7d23" providerId="ADAL" clId="{C9C4F6CA-CAA9-CE48-BFB3-748E78E27295}" dt="2025-02-04T08:22:34.722" v="2691" actId="2696"/>
        <pc:sldMkLst>
          <pc:docMk/>
          <pc:sldMk cId="559047666" sldId="574"/>
        </pc:sldMkLst>
      </pc:sldChg>
    </pc:docChg>
  </pc:docChgLst>
  <pc:docChgLst>
    <pc:chgData name="Hanni Oppel" userId="c6f157e7-6955-4588-8bb7-887ff9dd7d23" providerId="ADAL" clId="{A0CFC9DF-135F-FB40-AF5E-A16B7C08A7EF}"/>
    <pc:docChg chg="custSel modSld">
      <pc:chgData name="Hanni Oppel" userId="c6f157e7-6955-4588-8bb7-887ff9dd7d23" providerId="ADAL" clId="{A0CFC9DF-135F-FB40-AF5E-A16B7C08A7EF}" dt="2025-05-21T06:31:16.626" v="37" actId="20577"/>
      <pc:docMkLst>
        <pc:docMk/>
      </pc:docMkLst>
      <pc:sldChg chg="modNotesTx">
        <pc:chgData name="Hanni Oppel" userId="c6f157e7-6955-4588-8bb7-887ff9dd7d23" providerId="ADAL" clId="{A0CFC9DF-135F-FB40-AF5E-A16B7C08A7EF}" dt="2025-05-21T06:30:08.840" v="34" actId="207"/>
        <pc:sldMkLst>
          <pc:docMk/>
          <pc:sldMk cId="0" sldId="366"/>
        </pc:sldMkLst>
      </pc:sldChg>
      <pc:sldChg chg="addSp delSp modSp mod modNotesTx">
        <pc:chgData name="Hanni Oppel" userId="c6f157e7-6955-4588-8bb7-887ff9dd7d23" providerId="ADAL" clId="{A0CFC9DF-135F-FB40-AF5E-A16B7C08A7EF}" dt="2025-05-21T06:27:26.069" v="33" actId="20577"/>
        <pc:sldMkLst>
          <pc:docMk/>
          <pc:sldMk cId="2311201614" sldId="572"/>
        </pc:sldMkLst>
        <pc:spChg chg="mod">
          <ac:chgData name="Hanni Oppel" userId="c6f157e7-6955-4588-8bb7-887ff9dd7d23" providerId="ADAL" clId="{A0CFC9DF-135F-FB40-AF5E-A16B7C08A7EF}" dt="2025-05-21T06:26:10.715" v="9" actId="1076"/>
          <ac:spMkLst>
            <pc:docMk/>
            <pc:sldMk cId="2311201614" sldId="572"/>
            <ac:spMk id="2" creationId="{6BA098A6-9127-71E1-EEC1-10B31223CBC0}"/>
          </ac:spMkLst>
        </pc:spChg>
        <pc:picChg chg="del">
          <ac:chgData name="Hanni Oppel" userId="c6f157e7-6955-4588-8bb7-887ff9dd7d23" providerId="ADAL" clId="{A0CFC9DF-135F-FB40-AF5E-A16B7C08A7EF}" dt="2025-05-21T06:25:35.319" v="0" actId="478"/>
          <ac:picMkLst>
            <pc:docMk/>
            <pc:sldMk cId="2311201614" sldId="572"/>
            <ac:picMk id="4" creationId="{D320BE59-01CF-F277-E8FF-37747236A53D}"/>
          </ac:picMkLst>
        </pc:picChg>
        <pc:picChg chg="add mod">
          <ac:chgData name="Hanni Oppel" userId="c6f157e7-6955-4588-8bb7-887ff9dd7d23" providerId="ADAL" clId="{A0CFC9DF-135F-FB40-AF5E-A16B7C08A7EF}" dt="2025-05-21T06:26:05.705" v="8" actId="1076"/>
          <ac:picMkLst>
            <pc:docMk/>
            <pc:sldMk cId="2311201614" sldId="572"/>
            <ac:picMk id="1026" creationId="{F8627E85-C24C-FC59-98D5-55255E8F1D34}"/>
          </ac:picMkLst>
        </pc:picChg>
      </pc:sldChg>
      <pc:sldChg chg="modNotesTx">
        <pc:chgData name="Hanni Oppel" userId="c6f157e7-6955-4588-8bb7-887ff9dd7d23" providerId="ADAL" clId="{A0CFC9DF-135F-FB40-AF5E-A16B7C08A7EF}" dt="2025-05-21T06:31:16.626" v="37" actId="20577"/>
        <pc:sldMkLst>
          <pc:docMk/>
          <pc:sldMk cId="2086670490" sldId="57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E536B5F9-D538-D945-A933-8920F1947EE3}"/>
              </a:ext>
            </a:extLst>
          </p:cNvPr>
          <p:cNvSpPr>
            <a:spLocks noGrp="1" noChangeArrowheads="1"/>
          </p:cNvSpPr>
          <p:nvPr>
            <p:ph type="hdr" sz="quarter"/>
          </p:nvPr>
        </p:nvSpPr>
        <p:spPr bwMode="auto">
          <a:xfrm>
            <a:off x="0" y="0"/>
            <a:ext cx="3077357" cy="470019"/>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lgn="l" defTabSz="966788" eaLnBrk="0" fontAlgn="auto" hangingPunct="0">
              <a:spcBef>
                <a:spcPts val="0"/>
              </a:spcBef>
              <a:spcAft>
                <a:spcPts val="0"/>
              </a:spcAft>
              <a:defRPr sz="1300">
                <a:latin typeface="Arial" charset="0"/>
                <a:cs typeface="+mn-cs"/>
              </a:defRPr>
            </a:lvl1pPr>
          </a:lstStyle>
          <a:p>
            <a:pPr>
              <a:defRPr/>
            </a:pPr>
            <a:endParaRPr lang="th-TH"/>
          </a:p>
        </p:txBody>
      </p:sp>
      <p:sp>
        <p:nvSpPr>
          <p:cNvPr id="69635" name="Rectangle 3">
            <a:extLst>
              <a:ext uri="{FF2B5EF4-FFF2-40B4-BE49-F238E27FC236}">
                <a16:creationId xmlns:a16="http://schemas.microsoft.com/office/drawing/2014/main" id="{9E78BA71-D453-1D4E-8E93-30E80435979D}"/>
              </a:ext>
            </a:extLst>
          </p:cNvPr>
          <p:cNvSpPr>
            <a:spLocks noGrp="1" noChangeArrowheads="1"/>
          </p:cNvSpPr>
          <p:nvPr>
            <p:ph type="dt" sz="quarter" idx="1"/>
          </p:nvPr>
        </p:nvSpPr>
        <p:spPr bwMode="auto">
          <a:xfrm>
            <a:off x="4023481" y="0"/>
            <a:ext cx="3077357" cy="470019"/>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lgn="r" defTabSz="966788" eaLnBrk="0" fontAlgn="auto" hangingPunct="0">
              <a:spcBef>
                <a:spcPts val="0"/>
              </a:spcBef>
              <a:spcAft>
                <a:spcPts val="0"/>
              </a:spcAft>
              <a:defRPr sz="1300">
                <a:latin typeface="Arial" charset="0"/>
                <a:cs typeface="+mn-cs"/>
              </a:defRPr>
            </a:lvl1pPr>
          </a:lstStyle>
          <a:p>
            <a:pPr>
              <a:defRPr/>
            </a:pPr>
            <a:fld id="{78181517-2E70-A546-9DB6-0980A1A2E0C7}" type="datetimeFigureOut">
              <a:rPr lang="th-TH"/>
              <a:pPr>
                <a:defRPr/>
              </a:pPr>
              <a:t>21/05/68</a:t>
            </a:fld>
            <a:endParaRPr lang="th-TH"/>
          </a:p>
        </p:txBody>
      </p:sp>
      <p:sp>
        <p:nvSpPr>
          <p:cNvPr id="69636" name="Rectangle 4">
            <a:extLst>
              <a:ext uri="{FF2B5EF4-FFF2-40B4-BE49-F238E27FC236}">
                <a16:creationId xmlns:a16="http://schemas.microsoft.com/office/drawing/2014/main" id="{17D0E814-55D1-A140-A6A9-EE9EDA2212AB}"/>
              </a:ext>
            </a:extLst>
          </p:cNvPr>
          <p:cNvSpPr>
            <a:spLocks noGrp="1" noChangeArrowheads="1"/>
          </p:cNvSpPr>
          <p:nvPr>
            <p:ph type="ftr" sz="quarter" idx="2"/>
          </p:nvPr>
        </p:nvSpPr>
        <p:spPr bwMode="auto">
          <a:xfrm>
            <a:off x="0" y="8916969"/>
            <a:ext cx="3077357" cy="470019"/>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lgn="l" defTabSz="966788" eaLnBrk="0" fontAlgn="auto" hangingPunct="0">
              <a:spcBef>
                <a:spcPts val="0"/>
              </a:spcBef>
              <a:spcAft>
                <a:spcPts val="0"/>
              </a:spcAft>
              <a:defRPr sz="1300">
                <a:latin typeface="Arial" charset="0"/>
                <a:cs typeface="+mn-cs"/>
              </a:defRPr>
            </a:lvl1pPr>
          </a:lstStyle>
          <a:p>
            <a:pPr>
              <a:defRPr/>
            </a:pPr>
            <a:endParaRPr lang="th-TH"/>
          </a:p>
        </p:txBody>
      </p:sp>
      <p:sp>
        <p:nvSpPr>
          <p:cNvPr id="69637" name="Rectangle 5">
            <a:extLst>
              <a:ext uri="{FF2B5EF4-FFF2-40B4-BE49-F238E27FC236}">
                <a16:creationId xmlns:a16="http://schemas.microsoft.com/office/drawing/2014/main" id="{B06E5A27-2BDF-934F-9DA4-A62215873525}"/>
              </a:ext>
            </a:extLst>
          </p:cNvPr>
          <p:cNvSpPr>
            <a:spLocks noGrp="1" noChangeArrowheads="1"/>
          </p:cNvSpPr>
          <p:nvPr>
            <p:ph type="sldNum" sz="quarter" idx="3"/>
          </p:nvPr>
        </p:nvSpPr>
        <p:spPr bwMode="auto">
          <a:xfrm>
            <a:off x="4023481" y="8916969"/>
            <a:ext cx="3077357" cy="470019"/>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lgn="r" defTabSz="966788">
              <a:defRPr sz="1300">
                <a:latin typeface="Arial" panose="020B0604020202020204" pitchFamily="34" charset="0"/>
              </a:defRPr>
            </a:lvl1pPr>
          </a:lstStyle>
          <a:p>
            <a:pPr>
              <a:defRPr/>
            </a:pPr>
            <a:fld id="{2C4F98B1-4C31-4C4C-99F7-C5EFB8DB5B54}" type="slidenum">
              <a:rPr lang="en-US" altLang="en-US"/>
              <a:pPr>
                <a:defRPr/>
              </a:pPr>
              <a:t>‹#›</a:t>
            </a:fld>
            <a:endParaRPr lang="th-TH"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C2439B-C01C-744F-B107-4DE05E6053BC}"/>
              </a:ext>
            </a:extLst>
          </p:cNvPr>
          <p:cNvSpPr>
            <a:spLocks noGrp="1"/>
          </p:cNvSpPr>
          <p:nvPr>
            <p:ph type="hdr" sz="quarter"/>
          </p:nvPr>
        </p:nvSpPr>
        <p:spPr bwMode="auto">
          <a:xfrm>
            <a:off x="0" y="0"/>
            <a:ext cx="3077357" cy="470019"/>
          </a:xfrm>
          <a:prstGeom prst="rect">
            <a:avLst/>
          </a:prstGeom>
          <a:noFill/>
          <a:ln w="9525">
            <a:noFill/>
            <a:miter lim="800000"/>
            <a:headEnd/>
            <a:tailEnd/>
          </a:ln>
        </p:spPr>
        <p:txBody>
          <a:bodyPr vert="horz" wrap="square" lIns="96616" tIns="48308" rIns="96616" bIns="48308" numCol="1" anchor="t" anchorCtr="0" compatLnSpc="1">
            <a:prstTxWarp prst="textNoShape">
              <a:avLst/>
            </a:prstTxWarp>
          </a:bodyPr>
          <a:lstStyle>
            <a:lvl1pPr algn="l" defTabSz="966788" eaLnBrk="1" fontAlgn="auto" hangingPunct="1">
              <a:spcBef>
                <a:spcPts val="0"/>
              </a:spcBef>
              <a:spcAft>
                <a:spcPts val="0"/>
              </a:spcAft>
              <a:defRPr sz="1300">
                <a:latin typeface="Arial" charset="0"/>
                <a:cs typeface="+mn-cs"/>
              </a:defRPr>
            </a:lvl1pPr>
          </a:lstStyle>
          <a:p>
            <a:pPr>
              <a:defRPr/>
            </a:pPr>
            <a:endParaRPr lang="th-TH"/>
          </a:p>
        </p:txBody>
      </p:sp>
      <p:sp>
        <p:nvSpPr>
          <p:cNvPr id="3" name="Date Placeholder 2">
            <a:extLst>
              <a:ext uri="{FF2B5EF4-FFF2-40B4-BE49-F238E27FC236}">
                <a16:creationId xmlns:a16="http://schemas.microsoft.com/office/drawing/2014/main" id="{27581C9F-026C-E34E-8F9C-3443EDA00E49}"/>
              </a:ext>
            </a:extLst>
          </p:cNvPr>
          <p:cNvSpPr>
            <a:spLocks noGrp="1"/>
          </p:cNvSpPr>
          <p:nvPr>
            <p:ph type="dt" idx="1"/>
          </p:nvPr>
        </p:nvSpPr>
        <p:spPr bwMode="auto">
          <a:xfrm>
            <a:off x="4023481" y="0"/>
            <a:ext cx="3077357" cy="470019"/>
          </a:xfrm>
          <a:prstGeom prst="rect">
            <a:avLst/>
          </a:prstGeom>
          <a:noFill/>
          <a:ln w="9525">
            <a:noFill/>
            <a:miter lim="800000"/>
            <a:headEnd/>
            <a:tailEnd/>
          </a:ln>
        </p:spPr>
        <p:txBody>
          <a:bodyPr vert="horz" wrap="square" lIns="96616" tIns="48308" rIns="96616" bIns="48308" numCol="1" anchor="t" anchorCtr="0" compatLnSpc="1">
            <a:prstTxWarp prst="textNoShape">
              <a:avLst/>
            </a:prstTxWarp>
          </a:bodyPr>
          <a:lstStyle>
            <a:lvl1pPr algn="r" defTabSz="966788" eaLnBrk="1" fontAlgn="auto" hangingPunct="1">
              <a:spcBef>
                <a:spcPts val="0"/>
              </a:spcBef>
              <a:spcAft>
                <a:spcPts val="0"/>
              </a:spcAft>
              <a:defRPr sz="1300">
                <a:latin typeface="Arial" charset="0"/>
                <a:cs typeface="+mn-cs"/>
              </a:defRPr>
            </a:lvl1pPr>
          </a:lstStyle>
          <a:p>
            <a:pPr>
              <a:defRPr/>
            </a:pPr>
            <a:fld id="{85CF8064-FA40-404B-A20B-C6B34EBD5796}" type="datetimeFigureOut">
              <a:rPr lang="en-US"/>
              <a:pPr>
                <a:defRPr/>
              </a:pPr>
              <a:t>5/21/25</a:t>
            </a:fld>
            <a:endParaRPr lang="en-US"/>
          </a:p>
        </p:txBody>
      </p:sp>
      <p:sp>
        <p:nvSpPr>
          <p:cNvPr id="4" name="Slide Image Placeholder 3">
            <a:extLst>
              <a:ext uri="{FF2B5EF4-FFF2-40B4-BE49-F238E27FC236}">
                <a16:creationId xmlns:a16="http://schemas.microsoft.com/office/drawing/2014/main" id="{08336D66-9D85-104A-ADA5-01D04BFF502C}"/>
              </a:ext>
            </a:extLst>
          </p:cNvPr>
          <p:cNvSpPr>
            <a:spLocks noGrp="1" noRot="1" noChangeAspect="1"/>
          </p:cNvSpPr>
          <p:nvPr>
            <p:ph type="sldImg" idx="2"/>
          </p:nvPr>
        </p:nvSpPr>
        <p:spPr>
          <a:xfrm>
            <a:off x="1204913" y="703263"/>
            <a:ext cx="4694237" cy="352107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0467AFCB-2F66-C44F-A038-06A7277D9749}"/>
              </a:ext>
            </a:extLst>
          </p:cNvPr>
          <p:cNvSpPr>
            <a:spLocks noGrp="1"/>
          </p:cNvSpPr>
          <p:nvPr>
            <p:ph type="body" sz="quarter" idx="3"/>
          </p:nvPr>
        </p:nvSpPr>
        <p:spPr bwMode="auto">
          <a:xfrm>
            <a:off x="710412" y="4459228"/>
            <a:ext cx="5681653" cy="4225707"/>
          </a:xfrm>
          <a:prstGeom prst="rect">
            <a:avLst/>
          </a:prstGeom>
          <a:noFill/>
          <a:ln w="9525">
            <a:noFill/>
            <a:miter lim="800000"/>
            <a:headEnd/>
            <a:tailEnd/>
          </a:ln>
        </p:spPr>
        <p:txBody>
          <a:bodyPr vert="horz" wrap="square" lIns="96616" tIns="48308" rIns="96616" bIns="4830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6791E9D0-876E-334D-AAC0-5FC1EAE1333D}"/>
              </a:ext>
            </a:extLst>
          </p:cNvPr>
          <p:cNvSpPr>
            <a:spLocks noGrp="1"/>
          </p:cNvSpPr>
          <p:nvPr>
            <p:ph type="ftr" sz="quarter" idx="4"/>
          </p:nvPr>
        </p:nvSpPr>
        <p:spPr bwMode="auto">
          <a:xfrm>
            <a:off x="0" y="8916969"/>
            <a:ext cx="3077357" cy="470019"/>
          </a:xfrm>
          <a:prstGeom prst="rect">
            <a:avLst/>
          </a:prstGeom>
          <a:noFill/>
          <a:ln w="9525">
            <a:noFill/>
            <a:miter lim="800000"/>
            <a:headEnd/>
            <a:tailEnd/>
          </a:ln>
        </p:spPr>
        <p:txBody>
          <a:bodyPr vert="horz" wrap="square" lIns="96616" tIns="48308" rIns="96616" bIns="48308" numCol="1" anchor="b" anchorCtr="0" compatLnSpc="1">
            <a:prstTxWarp prst="textNoShape">
              <a:avLst/>
            </a:prstTxWarp>
          </a:bodyPr>
          <a:lstStyle>
            <a:lvl1pPr algn="l" defTabSz="966788" eaLnBrk="1" fontAlgn="auto" hangingPunct="1">
              <a:spcBef>
                <a:spcPts val="0"/>
              </a:spcBef>
              <a:spcAft>
                <a:spcPts val="0"/>
              </a:spcAft>
              <a:defRPr sz="1300">
                <a:latin typeface="Arial" charset="0"/>
                <a:cs typeface="+mn-cs"/>
              </a:defRPr>
            </a:lvl1pPr>
          </a:lstStyle>
          <a:p>
            <a:pPr>
              <a:defRPr/>
            </a:pPr>
            <a:endParaRPr lang="th-TH"/>
          </a:p>
        </p:txBody>
      </p:sp>
      <p:sp>
        <p:nvSpPr>
          <p:cNvPr id="7" name="Slide Number Placeholder 6">
            <a:extLst>
              <a:ext uri="{FF2B5EF4-FFF2-40B4-BE49-F238E27FC236}">
                <a16:creationId xmlns:a16="http://schemas.microsoft.com/office/drawing/2014/main" id="{00A9A1CB-994C-DB46-AEEF-8C4F959D5A60}"/>
              </a:ext>
            </a:extLst>
          </p:cNvPr>
          <p:cNvSpPr>
            <a:spLocks noGrp="1"/>
          </p:cNvSpPr>
          <p:nvPr>
            <p:ph type="sldNum" sz="quarter" idx="5"/>
          </p:nvPr>
        </p:nvSpPr>
        <p:spPr bwMode="auto">
          <a:xfrm>
            <a:off x="4023481" y="8916969"/>
            <a:ext cx="3077357" cy="470019"/>
          </a:xfrm>
          <a:prstGeom prst="rect">
            <a:avLst/>
          </a:prstGeom>
          <a:noFill/>
          <a:ln w="9525">
            <a:noFill/>
            <a:miter lim="800000"/>
            <a:headEnd/>
            <a:tailEnd/>
          </a:ln>
        </p:spPr>
        <p:txBody>
          <a:bodyPr vert="horz" wrap="square" lIns="96616" tIns="48308" rIns="96616" bIns="48308" numCol="1" anchor="b" anchorCtr="0" compatLnSpc="1">
            <a:prstTxWarp prst="textNoShape">
              <a:avLst/>
            </a:prstTxWarp>
          </a:bodyPr>
          <a:lstStyle>
            <a:lvl1pPr algn="r" defTabSz="966788" eaLnBrk="1" hangingPunct="1">
              <a:defRPr sz="1300">
                <a:latin typeface="Arial" panose="020B0604020202020204" pitchFamily="34" charset="0"/>
              </a:defRPr>
            </a:lvl1pPr>
          </a:lstStyle>
          <a:p>
            <a:pPr>
              <a:defRPr/>
            </a:pPr>
            <a:fld id="{8559850D-3F0D-6C4A-B55E-20C9A139F02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H" dirty="0">
                <a:solidFill>
                  <a:schemeClr val="tx1"/>
                </a:solidFill>
              </a:rPr>
              <a:t>ECHO Asia seeks to hono</a:t>
            </a:r>
            <a:r>
              <a:rPr lang="en-US" dirty="0">
                <a:solidFill>
                  <a:schemeClr val="tx1"/>
                </a:solidFill>
              </a:rPr>
              <a:t>r God through serving our neighbor, specifically through the provision of tested, low-cost, </a:t>
            </a:r>
            <a:r>
              <a:rPr lang="en-US" dirty="0" err="1">
                <a:solidFill>
                  <a:schemeClr val="tx1"/>
                </a:solidFill>
              </a:rPr>
              <a:t>eas</a:t>
            </a:r>
            <a:r>
              <a:rPr lang="en-TH" dirty="0">
                <a:solidFill>
                  <a:schemeClr val="tx1"/>
                </a:solidFill>
              </a:rPr>
              <a:t>y-to-implement agricultural options suitable for the smallholder farmer. </a:t>
            </a:r>
          </a:p>
          <a:p>
            <a:endParaRPr lang="en-TH" dirty="0">
              <a:solidFill>
                <a:schemeClr val="tx1"/>
              </a:solidFill>
            </a:endParaRPr>
          </a:p>
          <a:p>
            <a:r>
              <a:rPr lang="en-TH" dirty="0">
                <a:solidFill>
                  <a:schemeClr val="tx1"/>
                </a:solidFill>
              </a:rPr>
              <a:t>Biochar is one of these options.</a:t>
            </a:r>
          </a:p>
          <a:p>
            <a:endParaRPr lang="en-TH" dirty="0">
              <a:solidFill>
                <a:schemeClr val="tx1"/>
              </a:solidFill>
            </a:endParaRPr>
          </a:p>
          <a:p>
            <a:r>
              <a:rPr lang="en-TH" dirty="0">
                <a:solidFill>
                  <a:schemeClr val="tx1"/>
                </a:solidFill>
              </a:rPr>
              <a:t>Photos: Husk, 2025</a:t>
            </a: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1</a:t>
            </a:fld>
            <a:endParaRPr lang="en-US" altLang="en-US"/>
          </a:p>
        </p:txBody>
      </p:sp>
    </p:spTree>
    <p:extLst>
      <p:ext uri="{BB962C8B-B14F-4D97-AF65-F5344CB8AC3E}">
        <p14:creationId xmlns:p14="http://schemas.microsoft.com/office/powerpoint/2010/main" val="2316148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61A6D079-58BF-5249-89B6-9B37C2866BC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5BA897DB-514B-1640-9FE9-2E21B6FB60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solidFill>
                  <a:schemeClr val="tx1"/>
                </a:solidFill>
              </a:rPr>
              <a:t>But what is Biochar?</a:t>
            </a:r>
          </a:p>
          <a:p>
            <a:endParaRPr lang="en-US" altLang="en-US" dirty="0">
              <a:solidFill>
                <a:schemeClr val="tx1"/>
              </a:solidFill>
            </a:endParaRPr>
          </a:p>
          <a:p>
            <a:pPr marL="0" indent="0" algn="l">
              <a:lnSpc>
                <a:spcPct val="100000"/>
              </a:lnSpc>
              <a:spcBef>
                <a:spcPts val="0"/>
              </a:spcBef>
              <a:buNone/>
              <a:defRPr/>
            </a:pPr>
            <a:r>
              <a:rPr lang="en-US" altLang="en-US" sz="1200" dirty="0">
                <a:solidFill>
                  <a:schemeClr val="tx1"/>
                </a:solidFill>
                <a:latin typeface="Avenir Next" panose="020B0503020202020204" pitchFamily="34" charset="0"/>
              </a:rPr>
              <a:t>Turn to your neighbor and discuss.</a:t>
            </a:r>
          </a:p>
          <a:p>
            <a:pPr marL="0" indent="0" algn="l">
              <a:lnSpc>
                <a:spcPct val="100000"/>
              </a:lnSpc>
              <a:spcBef>
                <a:spcPts val="0"/>
              </a:spcBef>
              <a:buNone/>
              <a:defRPr/>
            </a:pPr>
            <a:endParaRPr lang="en-US" altLang="en-US" sz="1050" dirty="0">
              <a:solidFill>
                <a:schemeClr val="tx1"/>
              </a:solidFill>
              <a:latin typeface="Avenir Next" panose="020B0503020202020204" pitchFamily="34" charset="0"/>
            </a:endParaRPr>
          </a:p>
          <a:p>
            <a:pPr marL="0" indent="0" algn="l">
              <a:lnSpc>
                <a:spcPct val="100000"/>
              </a:lnSpc>
              <a:spcBef>
                <a:spcPts val="0"/>
              </a:spcBef>
              <a:buNone/>
              <a:defRPr/>
            </a:pPr>
            <a:r>
              <a:rPr lang="en-US" altLang="en-US" sz="1200" dirty="0">
                <a:solidFill>
                  <a:schemeClr val="tx1"/>
                </a:solidFill>
                <a:latin typeface="Avenir Next" panose="020B0503020202020204" pitchFamily="34" charset="0"/>
              </a:rPr>
              <a:t>Together, draft a 1-2 sentence definition. Be ready to share your thoughts.</a:t>
            </a:r>
          </a:p>
          <a:p>
            <a:pPr marL="0" indent="0" algn="l">
              <a:lnSpc>
                <a:spcPct val="100000"/>
              </a:lnSpc>
              <a:spcBef>
                <a:spcPts val="0"/>
              </a:spcBef>
              <a:buNone/>
              <a:defRPr/>
            </a:pPr>
            <a:endParaRPr lang="en-US" altLang="en-US" sz="1200" dirty="0">
              <a:solidFill>
                <a:schemeClr val="tx1"/>
              </a:solidFill>
              <a:latin typeface="Avenir Next" panose="020B0503020202020204" pitchFamily="34" charset="0"/>
            </a:endParaRPr>
          </a:p>
          <a:p>
            <a:pPr marL="0" indent="0" algn="l">
              <a:lnSpc>
                <a:spcPct val="100000"/>
              </a:lnSpc>
              <a:spcBef>
                <a:spcPts val="0"/>
              </a:spcBef>
              <a:buNone/>
              <a:defRPr/>
            </a:pPr>
            <a:r>
              <a:rPr lang="en-US" altLang="en-US" sz="1200" dirty="0">
                <a:solidFill>
                  <a:schemeClr val="tx1"/>
                </a:solidFill>
                <a:latin typeface="Avenir Next" panose="020B0503020202020204" pitchFamily="34" charset="0"/>
              </a:rPr>
              <a:t>Photos:</a:t>
            </a:r>
          </a:p>
          <a:p>
            <a:endParaRPr lang="en-US" altLang="en-US" dirty="0">
              <a:solidFill>
                <a:schemeClr val="tx1"/>
              </a:solidFill>
            </a:endParaRPr>
          </a:p>
        </p:txBody>
      </p:sp>
      <p:sp>
        <p:nvSpPr>
          <p:cNvPr id="6148" name="Slide Number Placeholder 3">
            <a:extLst>
              <a:ext uri="{FF2B5EF4-FFF2-40B4-BE49-F238E27FC236}">
                <a16:creationId xmlns:a16="http://schemas.microsoft.com/office/drawing/2014/main" id="{1B370265-3774-DE4C-B415-B12D0F4CA3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Calibri" panose="020F0502020204030204" pitchFamily="34" charset="0"/>
              </a:defRPr>
            </a:lvl1pPr>
            <a:lvl2pPr marL="742950" indent="-285750" defTabSz="966788">
              <a:defRPr>
                <a:solidFill>
                  <a:schemeClr val="tx1"/>
                </a:solidFill>
                <a:latin typeface="Calibri" panose="020F0502020204030204" pitchFamily="34" charset="0"/>
              </a:defRPr>
            </a:lvl2pPr>
            <a:lvl3pPr marL="1143000" indent="-228600" defTabSz="966788">
              <a:defRPr>
                <a:solidFill>
                  <a:schemeClr val="tx1"/>
                </a:solidFill>
                <a:latin typeface="Calibri" panose="020F0502020204030204" pitchFamily="34" charset="0"/>
              </a:defRPr>
            </a:lvl3pPr>
            <a:lvl4pPr marL="1600200" indent="-228600" defTabSz="966788">
              <a:defRPr>
                <a:solidFill>
                  <a:schemeClr val="tx1"/>
                </a:solidFill>
                <a:latin typeface="Calibri" panose="020F0502020204030204" pitchFamily="34" charset="0"/>
              </a:defRPr>
            </a:lvl4pPr>
            <a:lvl5pPr marL="2057400" indent="-228600" defTabSz="966788">
              <a:defRPr>
                <a:solidFill>
                  <a:schemeClr val="tx1"/>
                </a:solidFill>
                <a:latin typeface="Calibri" panose="020F0502020204030204" pitchFamily="34" charset="0"/>
              </a:defRPr>
            </a:lvl5pPr>
            <a:lvl6pPr marL="2514600" indent="-228600" defTabSz="966788" eaLnBrk="0" fontAlgn="base" hangingPunct="0">
              <a:spcBef>
                <a:spcPct val="0"/>
              </a:spcBef>
              <a:spcAft>
                <a:spcPct val="0"/>
              </a:spcAft>
              <a:defRPr>
                <a:solidFill>
                  <a:schemeClr val="tx1"/>
                </a:solidFill>
                <a:latin typeface="Calibri" panose="020F0502020204030204" pitchFamily="34" charset="0"/>
              </a:defRPr>
            </a:lvl6pPr>
            <a:lvl7pPr marL="2971800" indent="-228600" defTabSz="966788" eaLnBrk="0" fontAlgn="base" hangingPunct="0">
              <a:spcBef>
                <a:spcPct val="0"/>
              </a:spcBef>
              <a:spcAft>
                <a:spcPct val="0"/>
              </a:spcAft>
              <a:defRPr>
                <a:solidFill>
                  <a:schemeClr val="tx1"/>
                </a:solidFill>
                <a:latin typeface="Calibri" panose="020F0502020204030204" pitchFamily="34" charset="0"/>
              </a:defRPr>
            </a:lvl7pPr>
            <a:lvl8pPr marL="3429000" indent="-228600" defTabSz="966788" eaLnBrk="0" fontAlgn="base" hangingPunct="0">
              <a:spcBef>
                <a:spcPct val="0"/>
              </a:spcBef>
              <a:spcAft>
                <a:spcPct val="0"/>
              </a:spcAft>
              <a:defRPr>
                <a:solidFill>
                  <a:schemeClr val="tx1"/>
                </a:solidFill>
                <a:latin typeface="Calibri" panose="020F0502020204030204" pitchFamily="34" charset="0"/>
              </a:defRPr>
            </a:lvl8pPr>
            <a:lvl9pPr marL="3886200" indent="-228600" defTabSz="966788" eaLnBrk="0" fontAlgn="base" hangingPunct="0">
              <a:spcBef>
                <a:spcPct val="0"/>
              </a:spcBef>
              <a:spcAft>
                <a:spcPct val="0"/>
              </a:spcAft>
              <a:defRPr>
                <a:solidFill>
                  <a:schemeClr val="tx1"/>
                </a:solidFill>
                <a:latin typeface="Calibri" panose="020F0502020204030204" pitchFamily="34" charset="0"/>
              </a:defRPr>
            </a:lvl9pPr>
          </a:lstStyle>
          <a:p>
            <a:fld id="{22FDAB55-1314-B147-8C16-643457A83F02}" type="slidenum">
              <a:rPr lang="en-US" altLang="en-US" smtClean="0">
                <a:latin typeface="Arial" panose="020B0604020202020204" pitchFamily="34" charset="0"/>
              </a:rPr>
              <a:pPr/>
              <a:t>2</a:t>
            </a:fld>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H" dirty="0">
                <a:solidFill>
                  <a:schemeClr val="tx1"/>
                </a:solidFill>
              </a:rPr>
              <a:t>So, we’ve just brainstormed a few ideas about biochar. But, what is the actual definition?</a:t>
            </a: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3</a:t>
            </a:fld>
            <a:endParaRPr lang="en-US" altLang="en-US"/>
          </a:p>
        </p:txBody>
      </p:sp>
    </p:spTree>
    <p:extLst>
      <p:ext uri="{BB962C8B-B14F-4D97-AF65-F5344CB8AC3E}">
        <p14:creationId xmlns:p14="http://schemas.microsoft.com/office/powerpoint/2010/main" val="2220014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defRPr/>
            </a:pPr>
            <a:r>
              <a:rPr lang="en-TH" dirty="0">
                <a:solidFill>
                  <a:schemeClr val="tx1"/>
                </a:solidFill>
              </a:rPr>
              <a:t>Well, biochar </a:t>
            </a:r>
            <a:r>
              <a:rPr lang="en-US" altLang="en-US" sz="1200" dirty="0">
                <a:solidFill>
                  <a:schemeClr val="tx1"/>
                </a:solidFill>
                <a:latin typeface="Avenir Next" panose="020B0503020202020204" pitchFamily="34" charset="0"/>
              </a:rPr>
              <a:t>begins with </a:t>
            </a:r>
            <a:r>
              <a:rPr lang="en-US" altLang="en-US" sz="1200" b="1" dirty="0">
                <a:solidFill>
                  <a:schemeClr val="tx1"/>
                </a:solidFill>
                <a:latin typeface="Avenir Next" panose="020B0503020202020204" pitchFamily="34" charset="0"/>
              </a:rPr>
              <a:t>biomass. </a:t>
            </a:r>
          </a:p>
          <a:p>
            <a:pPr marL="0" indent="0" algn="l">
              <a:buNone/>
              <a:defRPr/>
            </a:pPr>
            <a:endParaRPr lang="en-US" altLang="en-US" sz="1200" b="1" dirty="0">
              <a:solidFill>
                <a:schemeClr val="tx1"/>
              </a:solidFill>
              <a:latin typeface="Avenir Next" panose="020B0503020202020204" pitchFamily="34" charset="0"/>
            </a:endParaRPr>
          </a:p>
          <a:p>
            <a:pPr marL="0" indent="0" algn="l">
              <a:buNone/>
              <a:defRPr/>
            </a:pPr>
            <a:r>
              <a:rPr lang="en-US" altLang="en-US" sz="1200" dirty="0">
                <a:solidFill>
                  <a:schemeClr val="tx1"/>
                </a:solidFill>
                <a:latin typeface="Avenir Next" panose="020B0503020202020204" pitchFamily="34" charset="0"/>
              </a:rPr>
              <a:t>This material, also called “feedstock,” is a collection of organic material that will be used as a fuel.</a:t>
            </a:r>
          </a:p>
          <a:p>
            <a:pPr marL="0" indent="0" algn="l">
              <a:buNone/>
              <a:defRPr/>
            </a:pPr>
            <a:endParaRPr lang="en-US" altLang="en-US" sz="1200" dirty="0">
              <a:solidFill>
                <a:schemeClr val="tx1"/>
              </a:solidFill>
              <a:latin typeface="Avenir Next" panose="020B0503020202020204" pitchFamily="34" charset="0"/>
            </a:endParaRPr>
          </a:p>
          <a:p>
            <a:pPr marL="0" indent="0" algn="l">
              <a:buNone/>
              <a:defRPr/>
            </a:pPr>
            <a:r>
              <a:rPr lang="en-US" altLang="en-US" sz="1200" dirty="0">
                <a:solidFill>
                  <a:schemeClr val="tx1"/>
                </a:solidFill>
                <a:latin typeface="Avenir Next" panose="020B0503020202020204" pitchFamily="34" charset="0"/>
              </a:rPr>
              <a:t>Any organic material is suitable as long as it is very dry. Ideally, our biochar will be created using organic </a:t>
            </a:r>
            <a:r>
              <a:rPr lang="en-US" altLang="en-US" sz="1200" u="sng" dirty="0">
                <a:solidFill>
                  <a:schemeClr val="tx1"/>
                </a:solidFill>
                <a:latin typeface="Avenir Next" panose="020B0503020202020204" pitchFamily="34" charset="0"/>
              </a:rPr>
              <a:t>waste</a:t>
            </a:r>
            <a:r>
              <a:rPr lang="en-US" altLang="en-US" sz="1200" dirty="0">
                <a:solidFill>
                  <a:schemeClr val="tx1"/>
                </a:solidFill>
                <a:latin typeface="Avenir Next" panose="020B0503020202020204" pitchFamily="34" charset="0"/>
              </a:rPr>
              <a:t> material, such as rice hulls, orchard </a:t>
            </a:r>
            <a:r>
              <a:rPr lang="en-US" altLang="en-US" sz="1200" dirty="0" err="1">
                <a:solidFill>
                  <a:schemeClr val="tx1"/>
                </a:solidFill>
                <a:latin typeface="Avenir Next" panose="020B0503020202020204" pitchFamily="34" charset="0"/>
              </a:rPr>
              <a:t>prunings</a:t>
            </a:r>
            <a:r>
              <a:rPr lang="en-US" altLang="en-US" sz="1200" dirty="0">
                <a:solidFill>
                  <a:schemeClr val="tx1"/>
                </a:solidFill>
                <a:latin typeface="Avenir Next" panose="020B0503020202020204" pitchFamily="34" charset="0"/>
              </a:rPr>
              <a:t>, corn cobs, one-use bamboo chopsticks, etc. In this way, waste can be turned into a resource!</a:t>
            </a:r>
            <a:endParaRPr lang="en-TH" altLang="en-US" sz="1200" dirty="0">
              <a:solidFill>
                <a:schemeClr val="tx1"/>
              </a:solidFill>
              <a:latin typeface="Avenir Next" panose="020B0503020202020204" pitchFamily="34" charset="0"/>
            </a:endParaRPr>
          </a:p>
          <a:p>
            <a:pPr marL="0" indent="0" algn="l">
              <a:buNone/>
              <a:defRPr/>
            </a:pPr>
            <a:endParaRPr lang="en-TH" altLang="en-US" sz="1200" dirty="0">
              <a:solidFill>
                <a:schemeClr val="tx1"/>
              </a:solidFill>
              <a:latin typeface="Avenir Next" panose="020B0503020202020204" pitchFamily="34" charset="0"/>
            </a:endParaRPr>
          </a:p>
          <a:p>
            <a:pPr marL="0" indent="0" algn="l">
              <a:buNone/>
              <a:defRPr/>
            </a:pPr>
            <a:r>
              <a:rPr lang="en-TH" altLang="en-US" sz="1200" dirty="0">
                <a:solidFill>
                  <a:schemeClr val="tx1"/>
                </a:solidFill>
                <a:latin typeface="Avenir Next" panose="020B0503020202020204" pitchFamily="34" charset="0"/>
              </a:rPr>
              <a:t>Photo:</a:t>
            </a:r>
            <a:endParaRPr lang="en-US" altLang="en-US" sz="1200" dirty="0">
              <a:solidFill>
                <a:schemeClr val="tx1"/>
              </a:solidFill>
              <a:latin typeface="Avenir Next" panose="020B0503020202020204" pitchFamily="34" charset="0"/>
            </a:endParaRP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4</a:t>
            </a:fld>
            <a:endParaRPr lang="en-US" altLang="en-US"/>
          </a:p>
        </p:txBody>
      </p:sp>
    </p:spTree>
    <p:extLst>
      <p:ext uri="{BB962C8B-B14F-4D97-AF65-F5344CB8AC3E}">
        <p14:creationId xmlns:p14="http://schemas.microsoft.com/office/powerpoint/2010/main" val="3378267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defRPr/>
            </a:pPr>
            <a:r>
              <a:rPr lang="en-TH" altLang="en-US" sz="1200" dirty="0">
                <a:solidFill>
                  <a:schemeClr val="tx1"/>
                </a:solidFill>
                <a:latin typeface="Avenir Next" panose="020B0503020202020204" pitchFamily="34" charset="0"/>
              </a:rPr>
              <a:t>All </a:t>
            </a:r>
            <a:r>
              <a:rPr lang="en-US" altLang="en-US" sz="1200" dirty="0">
                <a:solidFill>
                  <a:schemeClr val="tx1"/>
                </a:solidFill>
                <a:latin typeface="Avenir Next" panose="020B0503020202020204" pitchFamily="34" charset="0"/>
              </a:rPr>
              <a:t>organic material is </a:t>
            </a:r>
            <a:r>
              <a:rPr lang="en-US" altLang="en-US" sz="1200" b="1" dirty="0">
                <a:solidFill>
                  <a:schemeClr val="tx1"/>
                </a:solidFill>
                <a:latin typeface="Avenir Next" panose="020B0503020202020204" pitchFamily="34" charset="0"/>
              </a:rPr>
              <a:t>carbon</a:t>
            </a:r>
            <a:r>
              <a:rPr lang="en-US" altLang="en-US" sz="1200" dirty="0">
                <a:solidFill>
                  <a:schemeClr val="tx1"/>
                </a:solidFill>
                <a:latin typeface="Avenir Next" panose="020B0503020202020204" pitchFamily="34" charset="0"/>
              </a:rPr>
              <a:t>-based. </a:t>
            </a:r>
          </a:p>
          <a:p>
            <a:pPr marL="0" indent="0" algn="l">
              <a:buNone/>
              <a:defRPr/>
            </a:pPr>
            <a:endParaRPr lang="en-US" altLang="en-US" sz="800" dirty="0">
              <a:solidFill>
                <a:schemeClr val="tx1"/>
              </a:solidFill>
              <a:latin typeface="Avenir Next" panose="020B0503020202020204" pitchFamily="34" charset="0"/>
            </a:endParaRPr>
          </a:p>
          <a:p>
            <a:pPr marL="0" indent="0" algn="l">
              <a:buNone/>
              <a:defRPr/>
            </a:pPr>
            <a:r>
              <a:rPr lang="en-US" altLang="en-US" sz="1200" dirty="0">
                <a:solidFill>
                  <a:schemeClr val="tx1"/>
                </a:solidFill>
                <a:latin typeface="Avenir Next" panose="020B0503020202020204" pitchFamily="34" charset="0"/>
              </a:rPr>
              <a:t>So, when biomass is burned in an open fire, this carbon combines with oxygen and is released as carbon dioxide (CO</a:t>
            </a:r>
            <a:r>
              <a:rPr lang="en-US" altLang="en-US" sz="1200" baseline="-25000" dirty="0">
                <a:solidFill>
                  <a:schemeClr val="tx1"/>
                </a:solidFill>
                <a:latin typeface="Avenir Next" panose="020B0503020202020204" pitchFamily="34" charset="0"/>
              </a:rPr>
              <a:t>2</a:t>
            </a:r>
            <a:r>
              <a:rPr lang="en-US" altLang="en-US" sz="1200" dirty="0">
                <a:solidFill>
                  <a:schemeClr val="tx1"/>
                </a:solidFill>
                <a:latin typeface="Avenir Next" panose="020B0503020202020204" pitchFamily="34" charset="0"/>
              </a:rPr>
              <a:t>).</a:t>
            </a:r>
            <a:endParaRPr lang="en-TH" altLang="en-US" sz="1200" dirty="0">
              <a:solidFill>
                <a:schemeClr val="tx1"/>
              </a:solidFill>
              <a:latin typeface="Avenir Next" panose="020B0503020202020204" pitchFamily="34" charset="0"/>
            </a:endParaRPr>
          </a:p>
          <a:p>
            <a:pPr marL="0" indent="0" algn="l">
              <a:buNone/>
              <a:defRPr/>
            </a:pPr>
            <a:endParaRPr lang="en-TH" altLang="en-US" sz="1200" dirty="0">
              <a:solidFill>
                <a:schemeClr val="tx1"/>
              </a:solidFill>
              <a:latin typeface="Avenir Next" panose="020B0503020202020204" pitchFamily="34" charset="0"/>
            </a:endParaRPr>
          </a:p>
          <a:p>
            <a:pPr marL="0" indent="0" algn="l">
              <a:buNone/>
              <a:defRPr/>
            </a:pPr>
            <a:r>
              <a:rPr lang="en-TH" altLang="en-US" sz="1200" dirty="0">
                <a:solidFill>
                  <a:schemeClr val="tx1"/>
                </a:solidFill>
                <a:latin typeface="Avenir Next" panose="020B0503020202020204" pitchFamily="34" charset="0"/>
              </a:rPr>
              <a:t>Photo:</a:t>
            </a:r>
            <a:endParaRPr lang="en-US" altLang="en-US" sz="1200" dirty="0">
              <a:solidFill>
                <a:schemeClr val="tx1"/>
              </a:solidFill>
              <a:latin typeface="Avenir Next" panose="020B0503020202020204" pitchFamily="34" charset="0"/>
            </a:endParaRP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5</a:t>
            </a:fld>
            <a:endParaRPr lang="en-US" altLang="en-US"/>
          </a:p>
        </p:txBody>
      </p:sp>
    </p:spTree>
    <p:extLst>
      <p:ext uri="{BB962C8B-B14F-4D97-AF65-F5344CB8AC3E}">
        <p14:creationId xmlns:p14="http://schemas.microsoft.com/office/powerpoint/2010/main" val="1898001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defRPr/>
            </a:pPr>
            <a:r>
              <a:rPr lang="en-US" altLang="en-US" sz="1200" b="0" dirty="0">
                <a:solidFill>
                  <a:schemeClr val="tx1"/>
                </a:solidFill>
                <a:latin typeface="Avenir Next" panose="020B0503020202020204" pitchFamily="34" charset="0"/>
              </a:rPr>
              <a:t>In contrast, </a:t>
            </a:r>
            <a:r>
              <a:rPr lang="en-US" altLang="en-US" sz="1200" b="1" dirty="0">
                <a:solidFill>
                  <a:schemeClr val="tx1"/>
                </a:solidFill>
                <a:latin typeface="Avenir Next" panose="020B0503020202020204" pitchFamily="34" charset="0"/>
              </a:rPr>
              <a:t>Pyrolysis,</a:t>
            </a:r>
            <a:r>
              <a:rPr lang="en-US" altLang="en-US" sz="1200" dirty="0">
                <a:solidFill>
                  <a:schemeClr val="tx1"/>
                </a:solidFill>
                <a:latin typeface="Avenir Next" panose="020B0503020202020204" pitchFamily="34" charset="0"/>
              </a:rPr>
              <a:t> is “the breakdown and volatilization of biomass under heat with limited or no oxygen.”</a:t>
            </a:r>
          </a:p>
          <a:p>
            <a:pPr marL="0" indent="0" algn="l">
              <a:buNone/>
              <a:defRPr/>
            </a:pPr>
            <a:endParaRPr lang="en-US" altLang="en-US" sz="1200" dirty="0">
              <a:solidFill>
                <a:schemeClr val="tx1"/>
              </a:solidFill>
              <a:latin typeface="Avenir Next" panose="020B0503020202020204" pitchFamily="34" charset="0"/>
            </a:endParaRPr>
          </a:p>
          <a:p>
            <a:pPr marL="0" indent="0" algn="l">
              <a:buNone/>
              <a:defRPr/>
            </a:pPr>
            <a:r>
              <a:rPr lang="en-US" altLang="en-US" sz="1200" dirty="0">
                <a:solidFill>
                  <a:schemeClr val="tx1"/>
                </a:solidFill>
                <a:latin typeface="Avenir Next" panose="020B0503020202020204" pitchFamily="34" charset="0"/>
              </a:rPr>
              <a:t>In other words, when we restrict oxygen carbon dioxide production can be minimized, as the biomass can be broken down primarily into biofuel and biochar.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TH"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solidFill>
                  <a:schemeClr val="tx1"/>
                </a:solidFill>
              </a:rPr>
              <a:t>(*Volatilization is the process of changing a substance from a liquid or solid to a gas or vapor.)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TH"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solidFill>
                  <a:schemeClr val="tx1"/>
                </a:solidFill>
              </a:rPr>
              <a:t>Definition: A Farmer’s Guide to the Production, Use and Application of Biochar (Joseph &amp; Taylor), 2024</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TH" altLang="en-US" sz="1200" dirty="0">
                <a:solidFill>
                  <a:schemeClr val="tx1"/>
                </a:solidFill>
                <a:latin typeface="Avenir Next" panose="020B0503020202020204" pitchFamily="34" charset="0"/>
              </a:rPr>
              <a:t>Photo:</a:t>
            </a:r>
            <a:endParaRPr lang="en-US" altLang="en-US" sz="1200" dirty="0">
              <a:solidFill>
                <a:schemeClr val="tx1"/>
              </a:solidFill>
              <a:latin typeface="Avenir Next" panose="020B0503020202020204" pitchFamily="34" charset="0"/>
            </a:endParaRP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6</a:t>
            </a:fld>
            <a:endParaRPr lang="en-US" altLang="en-US"/>
          </a:p>
        </p:txBody>
      </p:sp>
    </p:spTree>
    <p:extLst>
      <p:ext uri="{BB962C8B-B14F-4D97-AF65-F5344CB8AC3E}">
        <p14:creationId xmlns:p14="http://schemas.microsoft.com/office/powerpoint/2010/main" val="264349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095D4-CAF7-B4D4-508D-4774B0B7E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01E73-0D00-A6B2-E995-D0416A45B1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9FB98-9701-E0AA-EC4B-AAD2F5693717}"/>
              </a:ext>
            </a:extLst>
          </p:cNvPr>
          <p:cNvSpPr>
            <a:spLocks noGrp="1"/>
          </p:cNvSpPr>
          <p:nvPr>
            <p:ph type="body" idx="1"/>
          </p:nvPr>
        </p:nvSpPr>
        <p:spPr/>
        <p:txBody>
          <a:bodyPr/>
          <a:lstStyle/>
          <a:p>
            <a:r>
              <a:rPr lang="en-TH" dirty="0">
                <a:solidFill>
                  <a:schemeClr val="tx1"/>
                </a:solidFill>
              </a:rPr>
              <a:t> As this diagram shows, about 50% of the biomass will be turned into biochar and about 50% will breakdown into biofuel. If our kiln does not capture the biofuel created, it will be released into the air. </a:t>
            </a:r>
          </a:p>
          <a:p>
            <a:endParaRPr lang="en-TH" dirty="0">
              <a:solidFill>
                <a:schemeClr val="tx1"/>
              </a:solidFill>
            </a:endParaRPr>
          </a:p>
          <a:p>
            <a:r>
              <a:rPr lang="en-TH" dirty="0">
                <a:solidFill>
                  <a:schemeClr val="tx1"/>
                </a:solidFill>
              </a:rPr>
              <a:t>This is important to understand in order to have a realistic picture of biochar. Biochar production, particularly on the small-scale agricultural level does not </a:t>
            </a:r>
            <a:r>
              <a:rPr lang="en-TH" u="sng" dirty="0">
                <a:solidFill>
                  <a:schemeClr val="tx1"/>
                </a:solidFill>
              </a:rPr>
              <a:t>eliminate</a:t>
            </a:r>
            <a:r>
              <a:rPr lang="en-TH" u="none" dirty="0">
                <a:solidFill>
                  <a:schemeClr val="tx1"/>
                </a:solidFill>
              </a:rPr>
              <a:t> CO</a:t>
            </a:r>
            <a:r>
              <a:rPr lang="en-TH" u="none" baseline="-25000" dirty="0">
                <a:solidFill>
                  <a:schemeClr val="tx1"/>
                </a:solidFill>
              </a:rPr>
              <a:t>2</a:t>
            </a:r>
            <a:r>
              <a:rPr lang="en-TH" u="none" baseline="0" dirty="0">
                <a:solidFill>
                  <a:schemeClr val="tx1"/>
                </a:solidFill>
              </a:rPr>
              <a:t> or methane release. However, it does dramatically reduce it.</a:t>
            </a:r>
            <a:endParaRPr lang="en-TH" dirty="0">
              <a:solidFill>
                <a:schemeClr val="tx1"/>
              </a:solidFill>
            </a:endParaRPr>
          </a:p>
          <a:p>
            <a:endParaRPr lang="en-TH" dirty="0">
              <a:solidFill>
                <a:schemeClr val="tx1"/>
              </a:solidFill>
            </a:endParaRPr>
          </a:p>
          <a:p>
            <a:r>
              <a:rPr lang="en-TH" dirty="0">
                <a:solidFill>
                  <a:schemeClr val="tx1"/>
                </a:solidFill>
              </a:rPr>
              <a:t>Image: Bio-energy in the black, Johannes Lehmann, 2007 (</a:t>
            </a:r>
            <a:r>
              <a:rPr lang="en-US" dirty="0">
                <a:solidFill>
                  <a:schemeClr val="tx1"/>
                </a:solidFill>
              </a:rPr>
              <a:t>https://</a:t>
            </a:r>
            <a:r>
              <a:rPr lang="en-US" dirty="0" err="1">
                <a:solidFill>
                  <a:schemeClr val="tx1"/>
                </a:solidFill>
              </a:rPr>
              <a:t>www.css.cornell.edu</a:t>
            </a:r>
            <a:r>
              <a:rPr lang="en-US" dirty="0">
                <a:solidFill>
                  <a:schemeClr val="tx1"/>
                </a:solidFill>
              </a:rPr>
              <a:t>/faculty/</a:t>
            </a:r>
            <a:r>
              <a:rPr lang="en-US" dirty="0" err="1">
                <a:solidFill>
                  <a:schemeClr val="tx1"/>
                </a:solidFill>
              </a:rPr>
              <a:t>lehmann</a:t>
            </a:r>
            <a:r>
              <a:rPr lang="en-US" dirty="0">
                <a:solidFill>
                  <a:schemeClr val="tx1"/>
                </a:solidFill>
              </a:rPr>
              <a:t>/</a:t>
            </a:r>
            <a:r>
              <a:rPr lang="en-US" dirty="0" err="1">
                <a:solidFill>
                  <a:schemeClr val="tx1"/>
                </a:solidFill>
              </a:rPr>
              <a:t>publ</a:t>
            </a:r>
            <a:r>
              <a:rPr lang="en-US" dirty="0">
                <a:solidFill>
                  <a:schemeClr val="tx1"/>
                </a:solidFill>
              </a:rPr>
              <a:t>/FrontiersEcolEnv%205,%20381-387,%202007%20Lehmann.pdf)</a:t>
            </a:r>
            <a:endParaRPr lang="en-TH" dirty="0">
              <a:solidFill>
                <a:schemeClr val="tx1"/>
              </a:solidFill>
            </a:endParaRPr>
          </a:p>
        </p:txBody>
      </p:sp>
      <p:sp>
        <p:nvSpPr>
          <p:cNvPr id="4" name="Slide Number Placeholder 3">
            <a:extLst>
              <a:ext uri="{FF2B5EF4-FFF2-40B4-BE49-F238E27FC236}">
                <a16:creationId xmlns:a16="http://schemas.microsoft.com/office/drawing/2014/main" id="{9562D6F7-448B-8F58-BF2E-DCAD87E77139}"/>
              </a:ext>
            </a:extLst>
          </p:cNvPr>
          <p:cNvSpPr>
            <a:spLocks noGrp="1"/>
          </p:cNvSpPr>
          <p:nvPr>
            <p:ph type="sldNum" sz="quarter" idx="5"/>
          </p:nvPr>
        </p:nvSpPr>
        <p:spPr/>
        <p:txBody>
          <a:bodyPr/>
          <a:lstStyle/>
          <a:p>
            <a:pPr>
              <a:defRPr/>
            </a:pPr>
            <a:fld id="{8559850D-3F0D-6C4A-B55E-20C9A139F024}" type="slidenum">
              <a:rPr lang="en-US" altLang="en-US" smtClean="0"/>
              <a:pPr>
                <a:defRPr/>
              </a:pPr>
              <a:t>7</a:t>
            </a:fld>
            <a:endParaRPr lang="en-US" altLang="en-US"/>
          </a:p>
        </p:txBody>
      </p:sp>
    </p:spTree>
    <p:extLst>
      <p:ext uri="{BB962C8B-B14F-4D97-AF65-F5344CB8AC3E}">
        <p14:creationId xmlns:p14="http://schemas.microsoft.com/office/powerpoint/2010/main" val="3296637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eaLnBrk="1" hangingPunct="1"/>
            <a:r>
              <a:rPr lang="en-US" altLang="en-US" sz="1200" b="0" dirty="0">
                <a:solidFill>
                  <a:schemeClr val="tx1"/>
                </a:solidFill>
                <a:latin typeface="Avenir Next" panose="020B0503020202020204" pitchFamily="34" charset="0"/>
              </a:rPr>
              <a:t>So, </a:t>
            </a:r>
            <a:r>
              <a:rPr lang="en-US" altLang="en-US" sz="1200" b="1" dirty="0">
                <a:solidFill>
                  <a:schemeClr val="tx1"/>
                </a:solidFill>
                <a:latin typeface="Avenir Next" panose="020B0503020202020204" pitchFamily="34" charset="0"/>
              </a:rPr>
              <a:t>Biochar</a:t>
            </a:r>
            <a:r>
              <a:rPr lang="en-US" altLang="en-US" sz="1200" dirty="0">
                <a:solidFill>
                  <a:schemeClr val="tx1"/>
                </a:solidFill>
                <a:latin typeface="Avenir Next" panose="020B0503020202020204" pitchFamily="34" charset="0"/>
              </a:rPr>
              <a:t> is “biomass that has undergone thermal decomposition in an oxygen-starved environment.” </a:t>
            </a:r>
          </a:p>
          <a:p>
            <a:pPr algn="l" eaLnBrk="1" hangingPunct="1"/>
            <a:endParaRPr lang="en-US" altLang="en-US" sz="1000" dirty="0">
              <a:solidFill>
                <a:schemeClr val="tx1"/>
              </a:solidFill>
              <a:latin typeface="Avenir Next" panose="020B0503020202020204" pitchFamily="34" charset="0"/>
            </a:endParaRPr>
          </a:p>
          <a:p>
            <a:pPr algn="l" eaLnBrk="1" hangingPunct="1"/>
            <a:r>
              <a:rPr lang="en-US" altLang="en-US" sz="1200" dirty="0">
                <a:solidFill>
                  <a:schemeClr val="tx1"/>
                </a:solidFill>
                <a:latin typeface="Avenir Next" panose="020B0503020202020204" pitchFamily="34" charset="0"/>
              </a:rPr>
              <a:t>It is a highly porous, charged, carbon-rich material.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TH"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solidFill>
                  <a:schemeClr val="tx1"/>
                </a:solidFill>
              </a:rPr>
              <a:t>Definition: A Farmer’s Guide to the Production, Use and Application of Biochar (Joseph &amp; Taylor), 2024</a:t>
            </a:r>
          </a:p>
          <a:p>
            <a:r>
              <a:rPr lang="en-US" dirty="0">
                <a:solidFill>
                  <a:schemeClr val="tx1"/>
                </a:solidFill>
              </a:rPr>
              <a:t>Photo (R):</a:t>
            </a:r>
          </a:p>
          <a:p>
            <a:r>
              <a:rPr lang="en-US" dirty="0">
                <a:solidFill>
                  <a:schemeClr val="tx1"/>
                </a:solidFill>
              </a:rPr>
              <a:t>          (L): https://</a:t>
            </a:r>
            <a:r>
              <a:rPr lang="en-US" dirty="0" err="1">
                <a:solidFill>
                  <a:schemeClr val="tx1"/>
                </a:solidFill>
              </a:rPr>
              <a:t>www.farmprogress.com</a:t>
            </a:r>
            <a:r>
              <a:rPr lang="en-US" dirty="0">
                <a:solidFill>
                  <a:schemeClr val="tx1"/>
                </a:solidFill>
              </a:rPr>
              <a:t>/soil-health/biochar-emerges-as-soil-amendment-for-agriculture</a:t>
            </a:r>
          </a:p>
          <a:p>
            <a:endParaRPr lang="en-US" dirty="0">
              <a:solidFill>
                <a:schemeClr val="tx1"/>
              </a:solidFill>
            </a:endParaRP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8</a:t>
            </a:fld>
            <a:endParaRPr lang="en-US" altLang="en-US"/>
          </a:p>
        </p:txBody>
      </p:sp>
    </p:spTree>
    <p:extLst>
      <p:ext uri="{BB962C8B-B14F-4D97-AF65-F5344CB8AC3E}">
        <p14:creationId xmlns:p14="http://schemas.microsoft.com/office/powerpoint/2010/main" val="726600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H" dirty="0">
                <a:solidFill>
                  <a:schemeClr val="tx1"/>
                </a:solidFill>
              </a:rPr>
              <a:t>There are several physical properties of biochar that make it particularly valuable.</a:t>
            </a:r>
          </a:p>
          <a:p>
            <a:endParaRPr lang="en-TH" dirty="0">
              <a:solidFill>
                <a:schemeClr val="tx1"/>
              </a:solidFill>
            </a:endParaRPr>
          </a:p>
          <a:p>
            <a:r>
              <a:rPr lang="en-TH" dirty="0">
                <a:solidFill>
                  <a:schemeClr val="tx1"/>
                </a:solidFill>
              </a:rPr>
              <a:t>Photo: Husk, 2025</a:t>
            </a: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9</a:t>
            </a:fld>
            <a:endParaRPr lang="en-US" altLang="en-US"/>
          </a:p>
        </p:txBody>
      </p:sp>
    </p:spTree>
    <p:extLst>
      <p:ext uri="{BB962C8B-B14F-4D97-AF65-F5344CB8AC3E}">
        <p14:creationId xmlns:p14="http://schemas.microsoft.com/office/powerpoint/2010/main" val="2767224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6EF060FD-63C3-9A43-98FF-2FAAD27F625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AB3EDE24-39B8-3246-BB88-0455800A4CC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dirty="0">
                <a:solidFill>
                  <a:schemeClr val="tx1"/>
                </a:solidFill>
                <a:latin typeface="Avenir Next" panose="020B0503020202020204" pitchFamily="34" charset="0"/>
                <a:cs typeface="Times New Roman" panose="02020603050405020304" pitchFamily="18" charset="0"/>
              </a:rPr>
              <a:t>First, biochar is filled with billions of tiny holes. These macropores and micropores, measuring in only billionths of a meter, make biochar like a super sponge!</a:t>
            </a:r>
          </a:p>
          <a:p>
            <a:endParaRPr lang="en-US" altLang="en-US" sz="1200" dirty="0">
              <a:solidFill>
                <a:schemeClr val="tx1"/>
              </a:solidFill>
              <a:latin typeface="Avenir Next" panose="020B0503020202020204" pitchFamily="34" charset="0"/>
              <a:cs typeface="Times New Roman" panose="02020603050405020304" pitchFamily="18" charset="0"/>
            </a:endParaRPr>
          </a:p>
          <a:p>
            <a:r>
              <a:rPr lang="en-US" altLang="en-US" sz="1200" dirty="0">
                <a:solidFill>
                  <a:schemeClr val="tx1"/>
                </a:solidFill>
                <a:latin typeface="Avenir Next" panose="020B0503020202020204" pitchFamily="34" charset="0"/>
                <a:cs typeface="Times New Roman" panose="02020603050405020304" pitchFamily="18" charset="0"/>
              </a:rPr>
              <a:t>(*A nanometer--nm--is one billionth of a meter. A micrometer-–um—is one millionth of a meter)</a:t>
            </a:r>
          </a:p>
          <a:p>
            <a:endParaRPr lang="en-US" altLang="en-US" sz="1200" dirty="0">
              <a:solidFill>
                <a:schemeClr val="tx1"/>
              </a:solidFill>
              <a:latin typeface="Avenir Next" panose="020B0503020202020204" pitchFamily="34" charset="0"/>
              <a:cs typeface="Times New Roman" panose="02020603050405020304" pitchFamily="18" charset="0"/>
            </a:endParaRPr>
          </a:p>
          <a:p>
            <a:r>
              <a:rPr lang="en-US" altLang="en-US" sz="1200" dirty="0">
                <a:solidFill>
                  <a:schemeClr val="tx1"/>
                </a:solidFill>
                <a:latin typeface="Avenir Next" panose="020B0503020202020204" pitchFamily="34" charset="0"/>
                <a:cs typeface="Times New Roman" panose="02020603050405020304" pitchFamily="18" charset="0"/>
              </a:rPr>
              <a:t>Photos: Significance of biochar application to the environment and economy, Babalola Oni, Olubukola </a:t>
            </a:r>
            <a:r>
              <a:rPr lang="en-US" altLang="en-US" sz="1200" dirty="0" err="1">
                <a:solidFill>
                  <a:schemeClr val="tx1"/>
                </a:solidFill>
                <a:latin typeface="Avenir Next" panose="020B0503020202020204" pitchFamily="34" charset="0"/>
                <a:cs typeface="Times New Roman" panose="02020603050405020304" pitchFamily="18" charset="0"/>
              </a:rPr>
              <a:t>Oziegbe</a:t>
            </a:r>
            <a:r>
              <a:rPr lang="en-US" altLang="en-US" sz="1200" dirty="0">
                <a:solidFill>
                  <a:schemeClr val="tx1"/>
                </a:solidFill>
                <a:latin typeface="Avenir Next" panose="020B0503020202020204" pitchFamily="34" charset="0"/>
                <a:cs typeface="Times New Roman" panose="02020603050405020304" pitchFamily="18" charset="0"/>
              </a:rPr>
              <a:t> &amp; </a:t>
            </a:r>
            <a:r>
              <a:rPr lang="en-US" altLang="en-US" sz="1200" dirty="0" err="1">
                <a:solidFill>
                  <a:schemeClr val="tx1"/>
                </a:solidFill>
                <a:latin typeface="Avenir Next" panose="020B0503020202020204" pitchFamily="34" charset="0"/>
                <a:cs typeface="Times New Roman" panose="02020603050405020304" pitchFamily="18" charset="0"/>
              </a:rPr>
              <a:t>Obembe</a:t>
            </a:r>
            <a:r>
              <a:rPr lang="en-US" altLang="en-US" sz="1200" dirty="0">
                <a:solidFill>
                  <a:schemeClr val="tx1"/>
                </a:solidFill>
                <a:latin typeface="Avenir Next" panose="020B0503020202020204" pitchFamily="34" charset="0"/>
                <a:cs typeface="Times New Roman" panose="02020603050405020304" pitchFamily="18" charset="0"/>
              </a:rPr>
              <a:t> </a:t>
            </a:r>
            <a:r>
              <a:rPr lang="en-US" altLang="en-US" sz="1200" dirty="0" err="1">
                <a:solidFill>
                  <a:schemeClr val="tx1"/>
                </a:solidFill>
                <a:latin typeface="Avenir Next" panose="020B0503020202020204" pitchFamily="34" charset="0"/>
                <a:cs typeface="Times New Roman" panose="02020603050405020304" pitchFamily="18" charset="0"/>
              </a:rPr>
              <a:t>Olawole</a:t>
            </a:r>
            <a:r>
              <a:rPr lang="en-US" altLang="en-US" sz="1200" dirty="0">
                <a:solidFill>
                  <a:schemeClr val="tx1"/>
                </a:solidFill>
                <a:latin typeface="Avenir Next" panose="020B0503020202020204" pitchFamily="34" charset="0"/>
                <a:cs typeface="Times New Roman" panose="02020603050405020304" pitchFamily="18" charset="0"/>
              </a:rPr>
              <a:t>, Annals of Agricultural Sciences, 2019 (https://</a:t>
            </a:r>
            <a:r>
              <a:rPr lang="en-US" altLang="en-US" sz="1200" dirty="0" err="1">
                <a:solidFill>
                  <a:schemeClr val="tx1"/>
                </a:solidFill>
                <a:latin typeface="Avenir Next" panose="020B0503020202020204" pitchFamily="34" charset="0"/>
                <a:cs typeface="Times New Roman" panose="02020603050405020304" pitchFamily="18" charset="0"/>
              </a:rPr>
              <a:t>www.sciencedirect.com</a:t>
            </a:r>
            <a:r>
              <a:rPr lang="en-US" altLang="en-US" sz="1200" dirty="0">
                <a:solidFill>
                  <a:schemeClr val="tx1"/>
                </a:solidFill>
                <a:latin typeface="Avenir Next" panose="020B0503020202020204" pitchFamily="34" charset="0"/>
                <a:cs typeface="Times New Roman" panose="02020603050405020304" pitchFamily="18" charset="0"/>
              </a:rPr>
              <a:t>/science/article/</a:t>
            </a:r>
            <a:r>
              <a:rPr lang="en-US" altLang="en-US" sz="1200" dirty="0" err="1">
                <a:solidFill>
                  <a:schemeClr val="tx1"/>
                </a:solidFill>
                <a:latin typeface="Avenir Next" panose="020B0503020202020204" pitchFamily="34" charset="0"/>
                <a:cs typeface="Times New Roman" panose="02020603050405020304" pitchFamily="18" charset="0"/>
              </a:rPr>
              <a:t>pii</a:t>
            </a:r>
            <a:r>
              <a:rPr lang="en-US" altLang="en-US" sz="1200" dirty="0">
                <a:solidFill>
                  <a:schemeClr val="tx1"/>
                </a:solidFill>
                <a:latin typeface="Avenir Next" panose="020B0503020202020204" pitchFamily="34" charset="0"/>
                <a:cs typeface="Times New Roman" panose="02020603050405020304" pitchFamily="18" charset="0"/>
              </a:rPr>
              <a:t>/S0570178319300405)</a:t>
            </a:r>
            <a:endParaRPr lang="th-TH" altLang="en-US" dirty="0">
              <a:solidFill>
                <a:schemeClr val="tx1"/>
              </a:solidFill>
            </a:endParaRPr>
          </a:p>
        </p:txBody>
      </p:sp>
      <p:sp>
        <p:nvSpPr>
          <p:cNvPr id="27652" name="Slide Number Placeholder 3">
            <a:extLst>
              <a:ext uri="{FF2B5EF4-FFF2-40B4-BE49-F238E27FC236}">
                <a16:creationId xmlns:a16="http://schemas.microsoft.com/office/drawing/2014/main" id="{3510F2A2-CAFA-BB41-9B8F-C7E2D6E9A5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CA1AD7-3B77-7E48-8107-1B65B0AEEEDF}" type="slidenum">
              <a:rPr lang="en-US" altLang="en-US" sz="1300" smtClean="0">
                <a:latin typeface="Arial" panose="020B0604020202020204" pitchFamily="34" charset="0"/>
                <a:cs typeface="Arial" panose="020B0604020202020204" pitchFamily="34" charset="0"/>
              </a:rPr>
              <a:pPr>
                <a:spcBef>
                  <a:spcPct val="0"/>
                </a:spcBef>
              </a:pPr>
              <a:t>10</a:t>
            </a:fld>
            <a:endParaRPr lang="en-US" altLang="en-US" sz="1300">
              <a:latin typeface="Arial" panose="020B0604020202020204" pitchFamily="34"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66C8A-888A-1D8B-D79C-856943AC333C}"/>
            </a:ext>
          </a:extLst>
        </p:cNvPr>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A229B588-A016-0C6B-D262-7101477C04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2B12221D-BC2B-5844-8569-6DEAC0BBFC4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dirty="0">
                <a:solidFill>
                  <a:schemeClr val="tx1"/>
                </a:solidFill>
                <a:latin typeface="Avenir Next" panose="020B0503020202020204" pitchFamily="34" charset="0"/>
                <a:cs typeface="Times New Roman" panose="02020603050405020304" pitchFamily="18" charset="0"/>
              </a:rPr>
              <a:t>Second, biochar’s porosity results in an incredibly high specific surface area.</a:t>
            </a:r>
          </a:p>
          <a:p>
            <a:endParaRPr lang="en-US" altLang="en-US" sz="1200" dirty="0">
              <a:solidFill>
                <a:schemeClr val="tx1"/>
              </a:solidFill>
              <a:latin typeface="Avenir Next" panose="020B0503020202020204" pitchFamily="34" charset="0"/>
              <a:cs typeface="Times New Roman" panose="02020603050405020304" pitchFamily="18" charset="0"/>
            </a:endParaRPr>
          </a:p>
          <a:p>
            <a:r>
              <a:rPr lang="en-US" altLang="en-US" sz="1200" dirty="0">
                <a:solidFill>
                  <a:schemeClr val="tx1"/>
                </a:solidFill>
                <a:latin typeface="Avenir Next" panose="020B0503020202020204" pitchFamily="34" charset="0"/>
                <a:cs typeface="Times New Roman" panose="02020603050405020304" pitchFamily="18" charset="0"/>
              </a:rPr>
              <a:t>The </a:t>
            </a:r>
            <a:r>
              <a:rPr lang="en-US" altLang="en-US" sz="1200" u="sng" dirty="0">
                <a:solidFill>
                  <a:schemeClr val="tx1"/>
                </a:solidFill>
                <a:latin typeface="Avenir Next" panose="020B0503020202020204" pitchFamily="34" charset="0"/>
                <a:cs typeface="Times New Roman" panose="02020603050405020304" pitchFamily="18" charset="0"/>
              </a:rPr>
              <a:t>exact</a:t>
            </a:r>
            <a:r>
              <a:rPr lang="en-US" altLang="en-US" sz="1200" dirty="0">
                <a:solidFill>
                  <a:schemeClr val="tx1"/>
                </a:solidFill>
                <a:latin typeface="Avenir Next" panose="020B0503020202020204" pitchFamily="34" charset="0"/>
                <a:cs typeface="Times New Roman" panose="02020603050405020304" pitchFamily="18" charset="0"/>
              </a:rPr>
              <a:t> specific surface area can vary based on the type of biomass and the specific production process used to create the biochar. However, as example, our partners at Husk produce rice husk biochar with a specific surface area of 225 m</a:t>
            </a:r>
            <a:r>
              <a:rPr lang="en-US" altLang="en-US" sz="1200" baseline="30000" dirty="0">
                <a:solidFill>
                  <a:schemeClr val="tx1"/>
                </a:solidFill>
                <a:latin typeface="Avenir Next" panose="020B0503020202020204" pitchFamily="34" charset="0"/>
                <a:cs typeface="Times New Roman" panose="02020603050405020304" pitchFamily="18" charset="0"/>
              </a:rPr>
              <a:t>2</a:t>
            </a:r>
            <a:r>
              <a:rPr lang="en-US" altLang="en-US" sz="1200" baseline="0" dirty="0">
                <a:solidFill>
                  <a:schemeClr val="tx1"/>
                </a:solidFill>
                <a:latin typeface="Avenir Next" panose="020B0503020202020204" pitchFamily="34" charset="0"/>
                <a:cs typeface="Times New Roman" panose="02020603050405020304" pitchFamily="18" charset="0"/>
              </a:rPr>
              <a:t>/g. So, if they could “stretch” out the pores of their biochar, it would only take 22 grams to cover the entire surface of a professional football (soccer) pitch.</a:t>
            </a:r>
            <a:endParaRPr lang="en-US" altLang="en-US" sz="1200" dirty="0">
              <a:solidFill>
                <a:schemeClr val="tx1"/>
              </a:solidFill>
              <a:latin typeface="Avenir Next" panose="020B0503020202020204" pitchFamily="34" charset="0"/>
              <a:cs typeface="Times New Roman" panose="02020603050405020304" pitchFamily="18" charset="0"/>
            </a:endParaRPr>
          </a:p>
          <a:p>
            <a:endParaRPr lang="en-US" altLang="en-US" sz="1200" dirty="0">
              <a:solidFill>
                <a:schemeClr val="tx1"/>
              </a:solidFill>
              <a:latin typeface="Avenir Next" panose="020B0503020202020204" pitchFamily="34" charset="0"/>
              <a:cs typeface="Times New Roman" panose="02020603050405020304" pitchFamily="18" charset="0"/>
            </a:endParaRPr>
          </a:p>
          <a:p>
            <a:r>
              <a:rPr lang="en-US" altLang="en-US" sz="1200" dirty="0">
                <a:solidFill>
                  <a:schemeClr val="tx1"/>
                </a:solidFill>
                <a:latin typeface="Avenir Next" panose="020B0503020202020204" pitchFamily="34" charset="0"/>
                <a:cs typeface="Times New Roman" panose="02020603050405020304" pitchFamily="18" charset="0"/>
              </a:rPr>
              <a:t>Photo: Adobe Stock, 2025 (https://</a:t>
            </a:r>
            <a:r>
              <a:rPr lang="en-US" altLang="en-US" sz="1200" dirty="0" err="1">
                <a:solidFill>
                  <a:schemeClr val="tx1"/>
                </a:solidFill>
                <a:latin typeface="Avenir Next" panose="020B0503020202020204" pitchFamily="34" charset="0"/>
                <a:cs typeface="Times New Roman" panose="02020603050405020304" pitchFamily="18" charset="0"/>
              </a:rPr>
              <a:t>stock.adobe.com</a:t>
            </a:r>
            <a:r>
              <a:rPr lang="en-US" altLang="en-US" sz="1200" dirty="0">
                <a:solidFill>
                  <a:schemeClr val="tx1"/>
                </a:solidFill>
                <a:latin typeface="Avenir Next" panose="020B0503020202020204" pitchFamily="34" charset="0"/>
                <a:cs typeface="Times New Roman" panose="02020603050405020304" pitchFamily="18" charset="0"/>
              </a:rPr>
              <a:t>/</a:t>
            </a:r>
            <a:r>
              <a:rPr lang="en-US" altLang="en-US" sz="1200" dirty="0" err="1">
                <a:solidFill>
                  <a:schemeClr val="tx1"/>
                </a:solidFill>
                <a:latin typeface="Avenir Next" panose="020B0503020202020204" pitchFamily="34" charset="0"/>
                <a:cs typeface="Times New Roman" panose="02020603050405020304" pitchFamily="18" charset="0"/>
              </a:rPr>
              <a:t>th</a:t>
            </a:r>
            <a:r>
              <a:rPr lang="en-US" altLang="en-US" sz="1200" dirty="0">
                <a:solidFill>
                  <a:schemeClr val="tx1"/>
                </a:solidFill>
                <a:latin typeface="Avenir Next" panose="020B0503020202020204" pitchFamily="34" charset="0"/>
                <a:cs typeface="Times New Roman" panose="02020603050405020304" pitchFamily="18" charset="0"/>
              </a:rPr>
              <a:t>/</a:t>
            </a:r>
            <a:r>
              <a:rPr lang="en-US" altLang="en-US" sz="1200" dirty="0" err="1">
                <a:solidFill>
                  <a:schemeClr val="tx1"/>
                </a:solidFill>
                <a:latin typeface="Avenir Next" panose="020B0503020202020204" pitchFamily="34" charset="0"/>
                <a:cs typeface="Times New Roman" panose="02020603050405020304" pitchFamily="18" charset="0"/>
              </a:rPr>
              <a:t>search?k</a:t>
            </a:r>
            <a:r>
              <a:rPr lang="en-US" altLang="en-US" sz="1200" dirty="0">
                <a:solidFill>
                  <a:schemeClr val="tx1"/>
                </a:solidFill>
                <a:latin typeface="Avenir Next" panose="020B0503020202020204" pitchFamily="34" charset="0"/>
                <a:cs typeface="Times New Roman" panose="02020603050405020304" pitchFamily="18" charset="0"/>
              </a:rPr>
              <a:t>=</a:t>
            </a:r>
            <a:r>
              <a:rPr lang="en-US" altLang="en-US" sz="1200" dirty="0" err="1">
                <a:solidFill>
                  <a:schemeClr val="tx1"/>
                </a:solidFill>
                <a:latin typeface="Avenir Next" panose="020B0503020202020204" pitchFamily="34" charset="0"/>
                <a:cs typeface="Times New Roman" panose="02020603050405020304" pitchFamily="18" charset="0"/>
              </a:rPr>
              <a:t>soccer+field+aerial&amp;asset_id</a:t>
            </a:r>
            <a:r>
              <a:rPr lang="en-US" altLang="en-US" sz="1200" dirty="0">
                <a:solidFill>
                  <a:schemeClr val="tx1"/>
                </a:solidFill>
                <a:latin typeface="Avenir Next" panose="020B0503020202020204" pitchFamily="34" charset="0"/>
                <a:cs typeface="Times New Roman" panose="02020603050405020304" pitchFamily="18" charset="0"/>
              </a:rPr>
              <a:t>=12308191)</a:t>
            </a:r>
            <a:endParaRPr lang="th-TH" altLang="en-US" dirty="0">
              <a:solidFill>
                <a:schemeClr val="tx1"/>
              </a:solidFill>
            </a:endParaRPr>
          </a:p>
        </p:txBody>
      </p:sp>
      <p:sp>
        <p:nvSpPr>
          <p:cNvPr id="27652" name="Slide Number Placeholder 3">
            <a:extLst>
              <a:ext uri="{FF2B5EF4-FFF2-40B4-BE49-F238E27FC236}">
                <a16:creationId xmlns:a16="http://schemas.microsoft.com/office/drawing/2014/main" id="{06039A78-4828-072D-188D-AB3C6122A7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CA1AD7-3B77-7E48-8107-1B65B0AEEEDF}" type="slidenum">
              <a:rPr lang="en-US" altLang="en-US" sz="1300" smtClean="0">
                <a:latin typeface="Arial" panose="020B0604020202020204" pitchFamily="34" charset="0"/>
                <a:cs typeface="Arial" panose="020B0604020202020204" pitchFamily="34" charset="0"/>
              </a:rPr>
              <a:pPr>
                <a:spcBef>
                  <a:spcPct val="0"/>
                </a:spcBef>
              </a:pPr>
              <a:t>11</a:t>
            </a:fld>
            <a:endParaRPr lang="en-US" altLang="en-US" sz="13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132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B6E49-95FE-ABA6-ADDC-8B6C0CCE9F5E}"/>
            </a:ext>
          </a:extLst>
        </p:cNvPr>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CB1EECBB-77A7-B010-E70D-68E88A9CF5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2A31F2FD-C6D8-F250-5481-9C8DB9935B2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solidFill>
                  <a:schemeClr val="tx1"/>
                </a:solidFill>
              </a:rPr>
              <a:t>Biochar is also highly recalcitrant. This characteristic means it will stay present in the soil for 100, up to 1000, years without breaking down.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TH" altLang="en-US" sz="1200" dirty="0">
              <a:solidFill>
                <a:schemeClr val="tx1"/>
              </a:solidFill>
              <a:latin typeface="Avenir Next" panose="020B0503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solidFill>
                  <a:schemeClr val="tx1"/>
                </a:solidFill>
              </a:rPr>
              <a:t>In fact, the Aztecs (450 BC-950 AD) used biochar in the creation of “Terra Preta” or black earth soils that can still be seen today…over 1000 years later!</a:t>
            </a:r>
          </a:p>
          <a:p>
            <a:endParaRPr lang="en-US" altLang="en-US" sz="1200" dirty="0">
              <a:solidFill>
                <a:schemeClr val="tx1"/>
              </a:solidFill>
              <a:latin typeface="Avenir Next" panose="020B0503020202020204" pitchFamily="34" charset="0"/>
              <a:cs typeface="Times New Roman" panose="02020603050405020304" pitchFamily="18" charset="0"/>
            </a:endParaRPr>
          </a:p>
          <a:p>
            <a:pPr>
              <a:buNone/>
            </a:pPr>
            <a:r>
              <a:rPr lang="en-US" dirty="0">
                <a:solidFill>
                  <a:schemeClr val="tx1"/>
                </a:solidFill>
                <a:effectLst/>
                <a:latin typeface="Helvetica" pitchFamily="2" charset="0"/>
              </a:rPr>
              <a:t>Schmidt, H., Abiven, S., Hagemann, N., Meyer </a:t>
            </a:r>
            <a:r>
              <a:rPr lang="en-US" dirty="0" err="1">
                <a:solidFill>
                  <a:schemeClr val="tx1"/>
                </a:solidFill>
                <a:effectLst/>
                <a:latin typeface="Helvetica" pitchFamily="2" charset="0"/>
              </a:rPr>
              <a:t>zu</a:t>
            </a:r>
            <a:r>
              <a:rPr lang="en-US" dirty="0">
                <a:solidFill>
                  <a:schemeClr val="tx1"/>
                </a:solidFill>
                <a:effectLst/>
                <a:latin typeface="Helvetica" pitchFamily="2" charset="0"/>
              </a:rPr>
              <a:t> Drewer, J., 2022. Permanence of</a:t>
            </a:r>
          </a:p>
          <a:p>
            <a:r>
              <a:rPr lang="en-US" dirty="0">
                <a:solidFill>
                  <a:schemeClr val="tx1"/>
                </a:solidFill>
                <a:effectLst/>
                <a:latin typeface="Helvetica" pitchFamily="2" charset="0"/>
              </a:rPr>
              <a:t>soil applied biochar. The Biochar Journal 1, 69–74.</a:t>
            </a:r>
          </a:p>
          <a:p>
            <a:endParaRPr lang="en-US" altLang="en-US" sz="1200" dirty="0">
              <a:solidFill>
                <a:schemeClr val="tx1"/>
              </a:solidFill>
              <a:latin typeface="Avenir Next" panose="020B0503020202020204" pitchFamily="34" charset="0"/>
              <a:cs typeface="Times New Roman" panose="02020603050405020304" pitchFamily="18" charset="0"/>
            </a:endParaRPr>
          </a:p>
          <a:p>
            <a:r>
              <a:rPr lang="en-US" altLang="en-US" sz="1200" dirty="0">
                <a:solidFill>
                  <a:schemeClr val="tx1"/>
                </a:solidFill>
                <a:latin typeface="Avenir Next" panose="020B0503020202020204" pitchFamily="34" charset="0"/>
                <a:cs typeface="Times New Roman" panose="02020603050405020304" pitchFamily="18" charset="0"/>
              </a:rPr>
              <a:t>Photo: </a:t>
            </a:r>
            <a:r>
              <a:rPr lang="en-US" altLang="en-US" sz="1200" dirty="0" err="1">
                <a:solidFill>
                  <a:schemeClr val="tx1"/>
                </a:solidFill>
                <a:latin typeface="Avenir Next" panose="020B0503020202020204" pitchFamily="34" charset="0"/>
                <a:cs typeface="Times New Roman" panose="02020603050405020304" pitchFamily="18" charset="0"/>
              </a:rPr>
              <a:t>Klimate</a:t>
            </a:r>
            <a:r>
              <a:rPr lang="en-US" altLang="en-US" sz="1200" dirty="0">
                <a:solidFill>
                  <a:schemeClr val="tx1"/>
                </a:solidFill>
                <a:latin typeface="Avenir Next" panose="020B0503020202020204" pitchFamily="34" charset="0"/>
                <a:cs typeface="Times New Roman" panose="02020603050405020304" pitchFamily="18" charset="0"/>
              </a:rPr>
              <a:t>, 2025 (https://</a:t>
            </a:r>
            <a:r>
              <a:rPr lang="en-US" altLang="en-US" sz="1200" dirty="0" err="1">
                <a:solidFill>
                  <a:schemeClr val="tx1"/>
                </a:solidFill>
                <a:latin typeface="Avenir Next" panose="020B0503020202020204" pitchFamily="34" charset="0"/>
                <a:cs typeface="Times New Roman" panose="02020603050405020304" pitchFamily="18" charset="0"/>
              </a:rPr>
              <a:t>www.klimate.co</a:t>
            </a:r>
            <a:r>
              <a:rPr lang="en-US" altLang="en-US" sz="1200" dirty="0">
                <a:solidFill>
                  <a:schemeClr val="tx1"/>
                </a:solidFill>
                <a:latin typeface="Avenir Next" panose="020B0503020202020204" pitchFamily="34" charset="0"/>
                <a:cs typeface="Times New Roman" panose="02020603050405020304" pitchFamily="18" charset="0"/>
              </a:rPr>
              <a:t>/carbon-removal/methods/biochar)</a:t>
            </a:r>
          </a:p>
          <a:p>
            <a:endParaRPr lang="en-US" altLang="en-US" sz="1200" dirty="0">
              <a:solidFill>
                <a:schemeClr val="tx1"/>
              </a:solidFill>
              <a:latin typeface="Avenir Next" panose="020B0503020202020204" pitchFamily="34" charset="0"/>
              <a:cs typeface="Times New Roman" panose="02020603050405020304" pitchFamily="18" charset="0"/>
            </a:endParaRPr>
          </a:p>
          <a:p>
            <a:endParaRPr lang="th-TH" altLang="en-US" dirty="0">
              <a:solidFill>
                <a:schemeClr val="tx1"/>
              </a:solidFill>
            </a:endParaRPr>
          </a:p>
        </p:txBody>
      </p:sp>
      <p:sp>
        <p:nvSpPr>
          <p:cNvPr id="27652" name="Slide Number Placeholder 3">
            <a:extLst>
              <a:ext uri="{FF2B5EF4-FFF2-40B4-BE49-F238E27FC236}">
                <a16:creationId xmlns:a16="http://schemas.microsoft.com/office/drawing/2014/main" id="{934DFC2F-C194-BF02-C676-10B66BD1A9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CA1AD7-3B77-7E48-8107-1B65B0AEEEDF}" type="slidenum">
              <a:rPr lang="en-US" altLang="en-US" sz="1300" smtClean="0">
                <a:latin typeface="Arial" panose="020B0604020202020204" pitchFamily="34" charset="0"/>
                <a:cs typeface="Arial" panose="020B0604020202020204" pitchFamily="34" charset="0"/>
              </a:rPr>
              <a:pPr>
                <a:spcBef>
                  <a:spcPct val="0"/>
                </a:spcBef>
              </a:pPr>
              <a:t>12</a:t>
            </a:fld>
            <a:endParaRPr lang="en-US" altLang="en-US" sz="13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2480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7AD2D-EA45-E409-055C-967EAB80C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755D2C-3C28-4D7A-1F45-4951D5E7D5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EFC158-4786-4226-E56F-12EEEDD52CD4}"/>
              </a:ext>
            </a:extLst>
          </p:cNvPr>
          <p:cNvSpPr>
            <a:spLocks noGrp="1"/>
          </p:cNvSpPr>
          <p:nvPr>
            <p:ph type="body" idx="1"/>
          </p:nvPr>
        </p:nvSpPr>
        <p:spPr/>
        <p:txBody>
          <a:bodyPr/>
          <a:lstStyle/>
          <a:p>
            <a:r>
              <a:rPr lang="en-TH" dirty="0">
                <a:solidFill>
                  <a:schemeClr val="tx1"/>
                </a:solidFill>
              </a:rPr>
              <a:t>Biochar also has several valuable chemical properties.</a:t>
            </a:r>
          </a:p>
          <a:p>
            <a:endParaRPr lang="en-TH" dirty="0">
              <a:solidFill>
                <a:schemeClr val="tx1"/>
              </a:solidFill>
            </a:endParaRPr>
          </a:p>
          <a:p>
            <a:r>
              <a:rPr lang="en-TH" dirty="0">
                <a:solidFill>
                  <a:schemeClr val="tx1"/>
                </a:solidFill>
              </a:rPr>
              <a:t>Photo: UC Davis Biochar Database, 2025 (</a:t>
            </a:r>
            <a:r>
              <a:rPr lang="en-US" dirty="0">
                <a:solidFill>
                  <a:schemeClr val="tx1"/>
                </a:solidFill>
              </a:rPr>
              <a:t>https://</a:t>
            </a:r>
            <a:r>
              <a:rPr lang="en-US" dirty="0" err="1">
                <a:solidFill>
                  <a:schemeClr val="tx1"/>
                </a:solidFill>
              </a:rPr>
              <a:t>biochar.ucdavis.edu</a:t>
            </a:r>
            <a:r>
              <a:rPr lang="en-US" dirty="0">
                <a:solidFill>
                  <a:schemeClr val="tx1"/>
                </a:solidFill>
              </a:rPr>
              <a:t>/</a:t>
            </a:r>
            <a:r>
              <a:rPr lang="en-TH" dirty="0">
                <a:solidFill>
                  <a:schemeClr val="tx1"/>
                </a:solidFill>
              </a:rPr>
              <a:t>)</a:t>
            </a:r>
          </a:p>
          <a:p>
            <a:endParaRPr lang="en-TH" dirty="0">
              <a:solidFill>
                <a:schemeClr val="tx1"/>
              </a:solidFill>
            </a:endParaRPr>
          </a:p>
        </p:txBody>
      </p:sp>
      <p:sp>
        <p:nvSpPr>
          <p:cNvPr id="4" name="Slide Number Placeholder 3">
            <a:extLst>
              <a:ext uri="{FF2B5EF4-FFF2-40B4-BE49-F238E27FC236}">
                <a16:creationId xmlns:a16="http://schemas.microsoft.com/office/drawing/2014/main" id="{177B2B69-ADC8-38B5-9693-41453F0BEF70}"/>
              </a:ext>
            </a:extLst>
          </p:cNvPr>
          <p:cNvSpPr>
            <a:spLocks noGrp="1"/>
          </p:cNvSpPr>
          <p:nvPr>
            <p:ph type="sldNum" sz="quarter" idx="5"/>
          </p:nvPr>
        </p:nvSpPr>
        <p:spPr/>
        <p:txBody>
          <a:bodyPr/>
          <a:lstStyle/>
          <a:p>
            <a:pPr>
              <a:defRPr/>
            </a:pPr>
            <a:fld id="{8559850D-3F0D-6C4A-B55E-20C9A139F024}" type="slidenum">
              <a:rPr lang="en-US" altLang="en-US" smtClean="0"/>
              <a:pPr>
                <a:defRPr/>
              </a:pPr>
              <a:t>13</a:t>
            </a:fld>
            <a:endParaRPr lang="en-US" altLang="en-US"/>
          </a:p>
        </p:txBody>
      </p:sp>
    </p:spTree>
    <p:extLst>
      <p:ext uri="{BB962C8B-B14F-4D97-AF65-F5344CB8AC3E}">
        <p14:creationId xmlns:p14="http://schemas.microsoft.com/office/powerpoint/2010/main" val="4123344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C78D226C-1E4F-3F43-A502-F1C5BE9B883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2E5A6AC0-8485-A543-B8D0-29DAA50F417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dirty="0">
                <a:solidFill>
                  <a:schemeClr val="tx1"/>
                </a:solidFill>
                <a:latin typeface="Avenir Next" panose="020B0503020202020204" pitchFamily="34" charset="0"/>
                <a:cs typeface="Times New Roman" panose="02020603050405020304" pitchFamily="18" charset="0"/>
              </a:rPr>
              <a:t>The most significant is biochar’s cation exchange capacity.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solidFill>
                <a:schemeClr val="tx1"/>
              </a:solidFill>
              <a:latin typeface="Avenir Next" panose="020B0503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dirty="0">
                <a:solidFill>
                  <a:schemeClr val="tx1"/>
                </a:solidFill>
                <a:latin typeface="Avenir Next" panose="020B0503020202020204" pitchFamily="34" charset="0"/>
                <a:cs typeface="Times New Roman" panose="02020603050405020304" pitchFamily="18" charset="0"/>
              </a:rPr>
              <a:t>The surface of biochar is negatively charged. This attracts positively charged cations that attach to it. Essentially, the biochar acts like a magnet, drawing and holding positively charged cations against its surface.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TH"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solidFill>
                  <a:schemeClr val="tx1"/>
                </a:solidFill>
              </a:rPr>
              <a:t>Image: Biochar: Andrew Mack, PREC sourced in A Home Gardener’s Primer, Linda Chalker-Scott, 2014 (</a:t>
            </a:r>
            <a:r>
              <a:rPr lang="en-US" dirty="0">
                <a:solidFill>
                  <a:schemeClr val="tx1"/>
                </a:solidFill>
              </a:rPr>
              <a:t>https://</a:t>
            </a:r>
            <a:r>
              <a:rPr lang="en-US" dirty="0" err="1">
                <a:solidFill>
                  <a:schemeClr val="tx1"/>
                </a:solidFill>
              </a:rPr>
              <a:t>www.researchgate.net</a:t>
            </a:r>
            <a:r>
              <a:rPr lang="en-US" dirty="0">
                <a:solidFill>
                  <a:schemeClr val="tx1"/>
                </a:solidFill>
              </a:rPr>
              <a:t>/publication/315663038_Biochar_a_gardener's_primer_WSU_Extension_Fact_Sheet_FS147E</a:t>
            </a:r>
            <a:r>
              <a:rPr lang="en-TH" dirty="0">
                <a:solidFill>
                  <a:schemeClr val="tx1"/>
                </a:solidFill>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TH" altLang="en-US"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TH" altLang="en-US" dirty="0">
                <a:solidFill>
                  <a:schemeClr val="tx1"/>
                </a:solidFill>
              </a:rPr>
              <a:t>(Positively charged nutrients (cations) include: potassium, magnesium, nitrogen, calcium, ammonium. Negatively cha</a:t>
            </a:r>
            <a:r>
              <a:rPr lang="en-US" altLang="en-US" dirty="0" err="1">
                <a:solidFill>
                  <a:schemeClr val="tx1"/>
                </a:solidFill>
              </a:rPr>
              <a:t>rg</a:t>
            </a:r>
            <a:r>
              <a:rPr lang="en-TH" altLang="en-US" dirty="0">
                <a:solidFill>
                  <a:schemeClr val="tx1"/>
                </a:solidFill>
              </a:rPr>
              <a:t>ed nutrients (anions) include nitrate, phosphate, and sulfate. Fortunately, they can be more easily leached out of the soil compared to cations)</a:t>
            </a:r>
            <a:endParaRPr lang="th-TH" altLang="en-US" dirty="0">
              <a:solidFill>
                <a:schemeClr val="tx1"/>
              </a:solidFill>
            </a:endParaRPr>
          </a:p>
        </p:txBody>
      </p:sp>
      <p:sp>
        <p:nvSpPr>
          <p:cNvPr id="29700" name="Slide Number Placeholder 3">
            <a:extLst>
              <a:ext uri="{FF2B5EF4-FFF2-40B4-BE49-F238E27FC236}">
                <a16:creationId xmlns:a16="http://schemas.microsoft.com/office/drawing/2014/main" id="{5E106631-BB86-A547-8E46-F82B7ADD51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A83E36C-E7D7-A243-AA2C-CA8129E648B3}" type="slidenum">
              <a:rPr lang="en-US" altLang="en-US" sz="1300" smtClean="0">
                <a:latin typeface="Arial" panose="020B0604020202020204" pitchFamily="34" charset="0"/>
                <a:cs typeface="Arial" panose="020B0604020202020204" pitchFamily="34" charset="0"/>
              </a:rPr>
              <a:pPr>
                <a:spcBef>
                  <a:spcPct val="0"/>
                </a:spcBef>
              </a:pPr>
              <a:t>14</a:t>
            </a:fld>
            <a:endParaRPr lang="en-US" altLang="en-US" sz="1300">
              <a:latin typeface="Arial" panose="020B0604020202020204" pitchFamily="34" charset="0"/>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5CFA7-0238-0EC9-29BF-CC7E4A04D546}"/>
            </a:ext>
          </a:extLst>
        </p:cNvPr>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1A294836-8CED-2ED9-F62E-3BC7692349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939B7C0-9A04-4D99-399D-FD9FFC3CC53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solidFill>
                  <a:schemeClr val="tx1"/>
                </a:solidFill>
              </a:rPr>
              <a:t>Finally, biochar has a high pH, usually 7 or above, again dependent on the type of biomass and production process used to create the biochar.</a:t>
            </a:r>
          </a:p>
          <a:p>
            <a:endParaRPr lang="en-CA" altLang="en-US" dirty="0">
              <a:solidFill>
                <a:schemeClr val="tx1"/>
              </a:solidFill>
            </a:endParaRPr>
          </a:p>
          <a:p>
            <a:r>
              <a:rPr lang="en-CA" altLang="en-US" dirty="0">
                <a:solidFill>
                  <a:schemeClr val="tx1"/>
                </a:solidFill>
              </a:rPr>
              <a:t>Photo: Does Biochar Raise Soil pH? Wakefield, 2025 (https://</a:t>
            </a:r>
            <a:r>
              <a:rPr lang="en-CA" altLang="en-US" dirty="0" err="1">
                <a:solidFill>
                  <a:schemeClr val="tx1"/>
                </a:solidFill>
              </a:rPr>
              <a:t>wakefieldbiochar.com</a:t>
            </a:r>
            <a:r>
              <a:rPr lang="en-CA" altLang="en-US" dirty="0">
                <a:solidFill>
                  <a:schemeClr val="tx1"/>
                </a:solidFill>
              </a:rPr>
              <a:t>/learning-center/does-biochar-raise-soil-</a:t>
            </a:r>
            <a:r>
              <a:rPr lang="en-CA" altLang="en-US" dirty="0" err="1">
                <a:solidFill>
                  <a:schemeClr val="tx1"/>
                </a:solidFill>
              </a:rPr>
              <a:t>ph</a:t>
            </a:r>
            <a:r>
              <a:rPr lang="en-CA" altLang="en-US" dirty="0">
                <a:solidFill>
                  <a:schemeClr val="tx1"/>
                </a:solidFill>
              </a:rPr>
              <a:t>/) </a:t>
            </a:r>
            <a:endParaRPr lang="th-TH" altLang="en-US" dirty="0">
              <a:solidFill>
                <a:schemeClr val="tx1"/>
              </a:solidFill>
            </a:endParaRPr>
          </a:p>
        </p:txBody>
      </p:sp>
      <p:sp>
        <p:nvSpPr>
          <p:cNvPr id="29700" name="Slide Number Placeholder 3">
            <a:extLst>
              <a:ext uri="{FF2B5EF4-FFF2-40B4-BE49-F238E27FC236}">
                <a16:creationId xmlns:a16="http://schemas.microsoft.com/office/drawing/2014/main" id="{2BCE6B66-8C0F-3D2B-FA1B-7B557A181B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A83E36C-E7D7-A243-AA2C-CA8129E648B3}" type="slidenum">
              <a:rPr lang="en-US" altLang="en-US" sz="1300" smtClean="0">
                <a:latin typeface="Arial" panose="020B0604020202020204" pitchFamily="34" charset="0"/>
                <a:cs typeface="Arial" panose="020B0604020202020204" pitchFamily="34" charset="0"/>
              </a:rPr>
              <a:pPr>
                <a:spcBef>
                  <a:spcPct val="0"/>
                </a:spcBef>
              </a:pPr>
              <a:t>15</a:t>
            </a:fld>
            <a:endParaRPr lang="en-US" altLang="en-US" sz="13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60528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H" dirty="0">
                <a:solidFill>
                  <a:schemeClr val="tx1"/>
                </a:solidFill>
              </a:rPr>
              <a:t>Hopefully, you now have a better idea of what Biochar is. But how does pyrolysis work to create biochar?</a:t>
            </a: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16</a:t>
            </a:fld>
            <a:endParaRPr lang="en-US" altLang="en-US"/>
          </a:p>
        </p:txBody>
      </p:sp>
    </p:spTree>
    <p:extLst>
      <p:ext uri="{BB962C8B-B14F-4D97-AF65-F5344CB8AC3E}">
        <p14:creationId xmlns:p14="http://schemas.microsoft.com/office/powerpoint/2010/main" val="4279159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E1BD056F-3A3B-734B-B224-3A3D9B992F6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a:extLst>
              <a:ext uri="{FF2B5EF4-FFF2-40B4-BE49-F238E27FC236}">
                <a16:creationId xmlns:a16="http://schemas.microsoft.com/office/drawing/2014/main" id="{B6D42D60-4750-4C4E-A542-A24D8C6A48D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altLang="en-US" dirty="0">
                <a:solidFill>
                  <a:schemeClr val="tx1"/>
                </a:solidFill>
              </a:rPr>
              <a:t>Consider the humble match.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b="0" i="0" dirty="0">
              <a:solidFill>
                <a:schemeClr val="tx1"/>
              </a:solidFill>
              <a:effectLst/>
              <a:latin typeface="Open Sans" panose="020B0606030504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b="0" i="0" dirty="0">
                <a:solidFill>
                  <a:schemeClr val="tx1"/>
                </a:solidFill>
                <a:effectLst/>
                <a:latin typeface="Open Sans" panose="020B0606030504020204" pitchFamily="34" charset="0"/>
              </a:rPr>
              <a:t>“</a:t>
            </a:r>
            <a:r>
              <a:rPr lang="en-US" b="0" i="0" dirty="0">
                <a:solidFill>
                  <a:schemeClr val="tx1"/>
                </a:solidFill>
                <a:effectLst/>
                <a:latin typeface="Open Sans" panose="020B0606030504020204" pitchFamily="34" charset="0"/>
              </a:rPr>
              <a:t>Striking a match on the rough surface of the matchbox ignites a flaming chemical reaction of the sulfurous tip. This generates enough heat to make the wood release highly combustible gases. The flame ignites these gases …and the process continues as the heat from the burning gases causes further gas emissions and then the burning of that gas.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0" dirty="0">
              <a:solidFill>
                <a:schemeClr val="tx1"/>
              </a:solidFill>
              <a:effectLst/>
              <a:latin typeface="Open Sans" panose="020B0606030504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solidFill>
                  <a:schemeClr val="tx1"/>
                </a:solidFill>
                <a:effectLst/>
                <a:latin typeface="Open Sans" panose="020B0606030504020204" pitchFamily="34" charset="0"/>
              </a:rPr>
              <a:t>Underneath the flame of the burning gas, the wood itself does not burn. Instead, it carbonizes into biochar. This occurs because the gas flame consumes all the oxygen and so creates a pyrolysis zone where the flame protects the wood of the match from oxidation.”</a:t>
            </a:r>
            <a:endParaRPr lang="en-CA" altLang="en-US"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altLang="en-US"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solidFill>
                  <a:schemeClr val="tx1"/>
                </a:solidFill>
                <a:effectLst/>
                <a:latin typeface="Open Sans" panose="020F0502020204030204" pitchFamily="34" charset="0"/>
              </a:rPr>
              <a:t>Paraphrased from Schmidt HP, Taylor P: </a:t>
            </a:r>
            <a:r>
              <a:rPr lang="en-US" b="0" i="1" dirty="0">
                <a:solidFill>
                  <a:schemeClr val="tx1"/>
                </a:solidFill>
                <a:effectLst/>
                <a:latin typeface="Open Sans" panose="020B0606030504020204" pitchFamily="34" charset="0"/>
              </a:rPr>
              <a:t>Kon-Tiki - the democratization of biochar production</a:t>
            </a:r>
            <a:r>
              <a:rPr lang="en-US" b="0" i="0" dirty="0">
                <a:solidFill>
                  <a:schemeClr val="tx1"/>
                </a:solidFill>
                <a:effectLst/>
                <a:latin typeface="Open Sans" panose="020B0606030504020204" pitchFamily="34" charset="0"/>
              </a:rPr>
              <a:t>, the Biochar Journal 2014, Arbaz, Switzerland. (https://</a:t>
            </a:r>
            <a:r>
              <a:rPr lang="en-US" b="0" i="0" dirty="0" err="1">
                <a:solidFill>
                  <a:schemeClr val="tx1"/>
                </a:solidFill>
                <a:effectLst/>
                <a:latin typeface="Open Sans" panose="020B0606030504020204" pitchFamily="34" charset="0"/>
              </a:rPr>
              <a:t>www.biochar-journal.org</a:t>
            </a:r>
            <a:r>
              <a:rPr lang="en-US" b="0" i="0" dirty="0">
                <a:solidFill>
                  <a:schemeClr val="tx1"/>
                </a:solidFill>
                <a:effectLst/>
                <a:latin typeface="Open Sans" panose="020B0606030504020204" pitchFamily="34" charset="0"/>
              </a:rPr>
              <a:t>/</a:t>
            </a:r>
            <a:r>
              <a:rPr lang="en-US" b="0" i="0" dirty="0" err="1">
                <a:solidFill>
                  <a:schemeClr val="tx1"/>
                </a:solidFill>
                <a:effectLst/>
                <a:latin typeface="Open Sans" panose="020B0606030504020204" pitchFamily="34" charset="0"/>
              </a:rPr>
              <a:t>en</a:t>
            </a:r>
            <a:r>
              <a:rPr lang="en-US" b="0" i="0" dirty="0">
                <a:solidFill>
                  <a:schemeClr val="tx1"/>
                </a:solidFill>
                <a:effectLst/>
                <a:latin typeface="Open Sans" panose="020B0606030504020204" pitchFamily="34" charset="0"/>
              </a:rPr>
              <a:t>/</a:t>
            </a:r>
            <a:r>
              <a:rPr lang="en-US" b="0" i="0" dirty="0" err="1">
                <a:solidFill>
                  <a:schemeClr val="tx1"/>
                </a:solidFill>
                <a:effectLst/>
                <a:latin typeface="Open Sans" panose="020B0606030504020204" pitchFamily="34" charset="0"/>
              </a:rPr>
              <a:t>ct</a:t>
            </a:r>
            <a:r>
              <a:rPr lang="en-US" b="0" i="0" dirty="0">
                <a:solidFill>
                  <a:schemeClr val="tx1"/>
                </a:solidFill>
                <a:effectLst/>
                <a:latin typeface="Open Sans" panose="020B0606030504020204" pitchFamily="34" charset="0"/>
              </a:rPr>
              <a:t>/39)</a:t>
            </a:r>
            <a:endParaRPr lang="en-CA" altLang="en-US"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altLang="en-US" dirty="0">
                <a:solidFill>
                  <a:schemeClr val="tx1"/>
                </a:solidFill>
              </a:rPr>
              <a:t>Photo: Thomas Reed sourced in </a:t>
            </a:r>
            <a:r>
              <a:rPr lang="en-US" b="0" i="0" dirty="0">
                <a:solidFill>
                  <a:schemeClr val="tx1"/>
                </a:solidFill>
                <a:effectLst/>
                <a:latin typeface="Open Sans" panose="020F0502020204030204" pitchFamily="34" charset="0"/>
              </a:rPr>
              <a:t>Schmidt HP, Taylor P</a:t>
            </a:r>
            <a:r>
              <a:rPr lang="en-US" b="0" i="0" dirty="0">
                <a:solidFill>
                  <a:schemeClr val="tx1"/>
                </a:solidFill>
                <a:effectLst/>
                <a:latin typeface="Open Sans" panose="020B0606030504020204" pitchFamily="34" charset="0"/>
              </a:rPr>
              <a:t>. (https://</a:t>
            </a:r>
            <a:r>
              <a:rPr lang="en-US" b="0" i="0" dirty="0" err="1">
                <a:solidFill>
                  <a:schemeClr val="tx1"/>
                </a:solidFill>
                <a:effectLst/>
                <a:latin typeface="Open Sans" panose="020B0606030504020204" pitchFamily="34" charset="0"/>
              </a:rPr>
              <a:t>www.biochar-journal.org</a:t>
            </a:r>
            <a:r>
              <a:rPr lang="en-US" b="0" i="0" dirty="0">
                <a:solidFill>
                  <a:schemeClr val="tx1"/>
                </a:solidFill>
                <a:effectLst/>
                <a:latin typeface="Open Sans" panose="020B0606030504020204" pitchFamily="34" charset="0"/>
              </a:rPr>
              <a:t>/</a:t>
            </a:r>
            <a:r>
              <a:rPr lang="en-US" b="0" i="0" dirty="0" err="1">
                <a:solidFill>
                  <a:schemeClr val="tx1"/>
                </a:solidFill>
                <a:effectLst/>
                <a:latin typeface="Open Sans" panose="020B0606030504020204" pitchFamily="34" charset="0"/>
              </a:rPr>
              <a:t>en</a:t>
            </a:r>
            <a:r>
              <a:rPr lang="en-US" b="0" i="0" dirty="0">
                <a:solidFill>
                  <a:schemeClr val="tx1"/>
                </a:solidFill>
                <a:effectLst/>
                <a:latin typeface="Open Sans" panose="020B0606030504020204" pitchFamily="34" charset="0"/>
              </a:rPr>
              <a:t>/</a:t>
            </a:r>
            <a:r>
              <a:rPr lang="en-US" b="0" i="0" dirty="0" err="1">
                <a:solidFill>
                  <a:schemeClr val="tx1"/>
                </a:solidFill>
                <a:effectLst/>
                <a:latin typeface="Open Sans" panose="020B0606030504020204" pitchFamily="34" charset="0"/>
              </a:rPr>
              <a:t>ct</a:t>
            </a:r>
            <a:r>
              <a:rPr lang="en-US" b="0" i="0" dirty="0">
                <a:solidFill>
                  <a:schemeClr val="tx1"/>
                </a:solidFill>
                <a:effectLst/>
                <a:latin typeface="Open Sans" panose="020B0606030504020204" pitchFamily="34" charset="0"/>
              </a:rPr>
              <a:t>/39)</a:t>
            </a:r>
            <a:endParaRPr lang="th-TH" altLang="en-US" dirty="0">
              <a:solidFill>
                <a:schemeClr val="tx1"/>
              </a:solidFill>
            </a:endParaRPr>
          </a:p>
        </p:txBody>
      </p:sp>
      <p:sp>
        <p:nvSpPr>
          <p:cNvPr id="31747" name="Slide Number Placeholder 3">
            <a:extLst>
              <a:ext uri="{FF2B5EF4-FFF2-40B4-BE49-F238E27FC236}">
                <a16:creationId xmlns:a16="http://schemas.microsoft.com/office/drawing/2014/main" id="{95DB9007-A652-9245-B82A-4F334D3A75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AE31F6-5707-6048-A440-1045D424268C}" type="slidenum">
              <a:rPr lang="en-US" altLang="en-US" sz="1300" smtClean="0">
                <a:latin typeface="Arial" panose="020B0604020202020204" pitchFamily="34" charset="0"/>
                <a:cs typeface="Arial" panose="020B0604020202020204" pitchFamily="34" charset="0"/>
              </a:rPr>
              <a:pPr>
                <a:spcBef>
                  <a:spcPct val="0"/>
                </a:spcBef>
              </a:pPr>
              <a:t>17</a:t>
            </a:fld>
            <a:endParaRPr lang="en-US" altLang="en-US" sz="1300">
              <a:latin typeface="Arial" panose="020B0604020202020204" pitchFamily="34" charset="0"/>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H" dirty="0">
                <a:solidFill>
                  <a:schemeClr val="tx1"/>
                </a:solidFill>
              </a:rPr>
              <a:t>TLUD, or Top L</a:t>
            </a:r>
            <a:r>
              <a:rPr lang="en-US" dirty="0" err="1">
                <a:solidFill>
                  <a:schemeClr val="tx1"/>
                </a:solidFill>
              </a:rPr>
              <a:t>i</a:t>
            </a:r>
            <a:r>
              <a:rPr lang="en-TH" dirty="0">
                <a:solidFill>
                  <a:schemeClr val="tx1"/>
                </a:solidFill>
              </a:rPr>
              <a:t>t Up Draft, pyrolysis uses the same basic principle.</a:t>
            </a:r>
          </a:p>
          <a:p>
            <a:endParaRPr lang="en-TH" dirty="0">
              <a:solidFill>
                <a:schemeClr val="tx1"/>
              </a:solidFill>
            </a:endParaRPr>
          </a:p>
          <a:p>
            <a:r>
              <a:rPr lang="en-US" b="0" i="0" dirty="0">
                <a:solidFill>
                  <a:schemeClr val="tx1"/>
                </a:solidFill>
                <a:effectLst/>
                <a:latin typeface="Open Sans" panose="020B0606030504020204" pitchFamily="34" charset="0"/>
              </a:rPr>
              <a:t>“The fire is lit from above. The heat generated in this uppermost layer heats the next lower layer, so that it begins to release gas. The gas rises through the flame, where it is burned. </a:t>
            </a:r>
          </a:p>
          <a:p>
            <a:endParaRPr lang="en-US" b="0" i="0" dirty="0">
              <a:solidFill>
                <a:schemeClr val="tx1"/>
              </a:solidFill>
              <a:effectLst/>
              <a:latin typeface="Open Sans" panose="020B0606030504020204" pitchFamily="34" charset="0"/>
            </a:endParaRPr>
          </a:p>
          <a:p>
            <a:r>
              <a:rPr lang="en-US" b="0" i="0" dirty="0">
                <a:solidFill>
                  <a:schemeClr val="tx1"/>
                </a:solidFill>
                <a:effectLst/>
                <a:latin typeface="Open Sans" panose="020B0606030504020204" pitchFamily="34" charset="0"/>
              </a:rPr>
              <a:t>Radiant heat from the flame chars the wood beneath layer by layer. While the air entering into the system is </a:t>
            </a:r>
            <a:r>
              <a:rPr lang="en-US" b="0" i="0" dirty="0" err="1">
                <a:solidFill>
                  <a:schemeClr val="tx1"/>
                </a:solidFill>
                <a:effectLst/>
                <a:latin typeface="Open Sans" panose="020B0606030504020204" pitchFamily="34" charset="0"/>
              </a:rPr>
              <a:t>updrafted</a:t>
            </a:r>
            <a:r>
              <a:rPr lang="en-US" b="0" i="0" dirty="0">
                <a:solidFill>
                  <a:schemeClr val="tx1"/>
                </a:solidFill>
                <a:effectLst/>
                <a:latin typeface="Open Sans" panose="020B0606030504020204" pitchFamily="34" charset="0"/>
              </a:rPr>
              <a:t> into the flame and consumed in combustion.</a:t>
            </a:r>
          </a:p>
          <a:p>
            <a:endParaRPr lang="en-US" b="0" i="0" dirty="0">
              <a:solidFill>
                <a:schemeClr val="tx1"/>
              </a:solidFill>
              <a:effectLst/>
              <a:latin typeface="Open Sans" panose="020B0606030504020204" pitchFamily="34" charset="0"/>
            </a:endParaRPr>
          </a:p>
          <a:p>
            <a:r>
              <a:rPr lang="en-US" b="0" i="0" dirty="0">
                <a:solidFill>
                  <a:schemeClr val="tx1"/>
                </a:solidFill>
                <a:effectLst/>
                <a:latin typeface="Open Sans" panose="020B0606030504020204" pitchFamily="34" charset="0"/>
              </a:rPr>
              <a:t>The process continues until all the gas is consumed. At this point, the biomass is fully charred. The fire is then put out (often with water) to prevent the biochar from turning into ash.</a:t>
            </a:r>
          </a:p>
          <a:p>
            <a:endParaRPr lang="en-TH"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solidFill>
                  <a:schemeClr val="tx1"/>
                </a:solidFill>
                <a:effectLst/>
                <a:latin typeface="Open Sans" panose="020F0502020204030204" pitchFamily="34" charset="0"/>
              </a:rPr>
              <a:t>--Paraphrased from Schmidt HP, Taylor P: </a:t>
            </a:r>
            <a:r>
              <a:rPr lang="en-US" b="0" i="1" dirty="0">
                <a:solidFill>
                  <a:schemeClr val="tx1"/>
                </a:solidFill>
                <a:effectLst/>
                <a:latin typeface="Open Sans" panose="020B0606030504020204" pitchFamily="34" charset="0"/>
              </a:rPr>
              <a:t>Kon-Tiki - the democratization of biochar production</a:t>
            </a:r>
            <a:r>
              <a:rPr lang="en-US" b="0" i="0" dirty="0">
                <a:solidFill>
                  <a:schemeClr val="tx1"/>
                </a:solidFill>
                <a:effectLst/>
                <a:latin typeface="Open Sans" panose="020B0606030504020204" pitchFamily="34" charset="0"/>
              </a:rPr>
              <a:t>, the Biochar Journal 2014, Arbaz, Switzerland. (https://</a:t>
            </a:r>
            <a:r>
              <a:rPr lang="en-US" b="0" i="0" dirty="0" err="1">
                <a:solidFill>
                  <a:schemeClr val="tx1"/>
                </a:solidFill>
                <a:effectLst/>
                <a:latin typeface="Open Sans" panose="020B0606030504020204" pitchFamily="34" charset="0"/>
              </a:rPr>
              <a:t>www.biochar-journal.org</a:t>
            </a:r>
            <a:r>
              <a:rPr lang="en-US" b="0" i="0" dirty="0">
                <a:solidFill>
                  <a:schemeClr val="tx1"/>
                </a:solidFill>
                <a:effectLst/>
                <a:latin typeface="Open Sans" panose="020B0606030504020204" pitchFamily="34" charset="0"/>
              </a:rPr>
              <a:t>/</a:t>
            </a:r>
            <a:r>
              <a:rPr lang="en-US" b="0" i="0" dirty="0" err="1">
                <a:solidFill>
                  <a:schemeClr val="tx1"/>
                </a:solidFill>
                <a:effectLst/>
                <a:latin typeface="Open Sans" panose="020B0606030504020204" pitchFamily="34" charset="0"/>
              </a:rPr>
              <a:t>en</a:t>
            </a:r>
            <a:r>
              <a:rPr lang="en-US" b="0" i="0" dirty="0">
                <a:solidFill>
                  <a:schemeClr val="tx1"/>
                </a:solidFill>
                <a:effectLst/>
                <a:latin typeface="Open Sans" panose="020B0606030504020204" pitchFamily="34" charset="0"/>
              </a:rPr>
              <a:t>/</a:t>
            </a:r>
            <a:r>
              <a:rPr lang="en-US" b="0" i="0" dirty="0" err="1">
                <a:solidFill>
                  <a:schemeClr val="tx1"/>
                </a:solidFill>
                <a:effectLst/>
                <a:latin typeface="Open Sans" panose="020B0606030504020204" pitchFamily="34" charset="0"/>
              </a:rPr>
              <a:t>ct</a:t>
            </a:r>
            <a:r>
              <a:rPr lang="en-US" b="0" i="0" dirty="0">
                <a:solidFill>
                  <a:schemeClr val="tx1"/>
                </a:solidFill>
                <a:effectLst/>
                <a:latin typeface="Open Sans" panose="020B0606030504020204" pitchFamily="34" charset="0"/>
              </a:rPr>
              <a:t>/39)</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0" i="0" dirty="0">
                <a:solidFill>
                  <a:schemeClr val="tx1"/>
                </a:solidFill>
                <a:effectLst/>
                <a:latin typeface="Open Sans" panose="020B0606030504020204" pitchFamily="34" charset="0"/>
              </a:rPr>
              <a:t>--Image: Biochar Life, ?</a:t>
            </a:r>
            <a:endParaRPr lang="en-CA" altLang="en-US" dirty="0">
              <a:solidFill>
                <a:schemeClr val="tx1"/>
              </a:solidFill>
            </a:endParaRP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18</a:t>
            </a:fld>
            <a:endParaRPr lang="en-US" altLang="en-US"/>
          </a:p>
        </p:txBody>
      </p:sp>
    </p:spTree>
    <p:extLst>
      <p:ext uri="{BB962C8B-B14F-4D97-AF65-F5344CB8AC3E}">
        <p14:creationId xmlns:p14="http://schemas.microsoft.com/office/powerpoint/2010/main" val="2856019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defRPr/>
            </a:pPr>
            <a:r>
              <a:rPr lang="en-US" altLang="en-US" sz="1200" dirty="0">
                <a:solidFill>
                  <a:schemeClr val="tx1"/>
                </a:solidFill>
                <a:latin typeface="Avenir Next" pitchFamily="34" charset="0"/>
              </a:rPr>
              <a:t>In a Retort system, the biomass to be charred is isolated in an airtight chamber (B) separate from the fire (A).</a:t>
            </a:r>
          </a:p>
          <a:p>
            <a:pPr algn="l">
              <a:defRPr/>
            </a:pPr>
            <a:endParaRPr lang="en-US" altLang="en-US" sz="800" dirty="0">
              <a:solidFill>
                <a:schemeClr val="tx1"/>
              </a:solidFill>
              <a:latin typeface="Avenir Next" pitchFamily="34" charset="0"/>
            </a:endParaRPr>
          </a:p>
          <a:p>
            <a:pPr algn="l">
              <a:defRPr/>
            </a:pPr>
            <a:r>
              <a:rPr lang="en-US" altLang="en-US" sz="1200" dirty="0">
                <a:solidFill>
                  <a:schemeClr val="tx1"/>
                </a:solidFill>
                <a:latin typeface="Avenir Next" pitchFamily="34" charset="0"/>
              </a:rPr>
              <a:t>The heat from the outside fire triggers the charring of biomass in the airtight chamber. Gas produced in this chamber is fed back into the fire to be burned. The biomass will continue to release gas until all that remains is fully carbonized biochar.</a:t>
            </a:r>
          </a:p>
          <a:p>
            <a:pPr algn="l"/>
            <a:endParaRPr lang="en-US" dirty="0">
              <a:solidFill>
                <a:schemeClr val="tx1"/>
              </a:solidFill>
            </a:endParaRPr>
          </a:p>
          <a:p>
            <a:pPr algn="l"/>
            <a:r>
              <a:rPr lang="en-US" dirty="0">
                <a:solidFill>
                  <a:schemeClr val="tx1"/>
                </a:solidFill>
              </a:rPr>
              <a:t>Photos: ECHO Asia, ?</a:t>
            </a: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19</a:t>
            </a:fld>
            <a:endParaRPr lang="en-US" altLang="en-US"/>
          </a:p>
        </p:txBody>
      </p:sp>
    </p:spTree>
    <p:extLst>
      <p:ext uri="{BB962C8B-B14F-4D97-AF65-F5344CB8AC3E}">
        <p14:creationId xmlns:p14="http://schemas.microsoft.com/office/powerpoint/2010/main" val="3273461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solidFill>
                      <a:schemeClr val="tx1"/>
                    </a:solidFill>
                  </a:rPr>
                  <a:t>Simple kilns like those just shown are suitable for smallholder farmers. The high heat of industrial kilns are not necessary as the optimal heat for biochar production for agricultural applications is in the 400-600</a:t>
                </a:r>
                <a14:m>
                  <m:oMath xmlns:m="http://schemas.openxmlformats.org/officeDocument/2006/math">
                    <m:r>
                      <a:rPr lang="en-CA" b="0" i="1" smtClean="0">
                        <a:solidFill>
                          <a:schemeClr val="tx1"/>
                        </a:solidFill>
                        <a:latin typeface="Cambria Math" panose="02040503050406030204" pitchFamily="18" charset="0"/>
                        <a:ea typeface="Cambria Math" panose="02040503050406030204" pitchFamily="18" charset="0"/>
                      </a:rPr>
                      <m:t>℃</m:t>
                    </m:r>
                  </m:oMath>
                </a14:m>
                <a:r>
                  <a:rPr lang="en-TH" dirty="0">
                    <a:solidFill>
                      <a:schemeClr val="tx1"/>
                    </a:solidFill>
                  </a:rPr>
                  <a:t> range, which is exactly the heat range of these homemade</a:t>
                </a:r>
                <a:r>
                  <a:rPr lang="en-TH" baseline="0" dirty="0">
                    <a:solidFill>
                      <a:schemeClr val="tx1"/>
                    </a:solidFill>
                  </a:rPr>
                  <a:t> kilns. This heat allows for optimal pH, surface area, carbon recovery, and cation exchange capacity.</a:t>
                </a:r>
                <a:endParaRPr lang="en-TH"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TH"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solidFill>
                      <a:schemeClr val="tx1"/>
                    </a:solidFill>
                  </a:rPr>
                  <a:t>Image: Bio-energy in the black, Johannes Lehmann, 2007 (</a:t>
                </a:r>
                <a:r>
                  <a:rPr lang="en-US" dirty="0">
                    <a:solidFill>
                      <a:schemeClr val="tx1"/>
                    </a:solidFill>
                  </a:rPr>
                  <a:t>https://</a:t>
                </a:r>
                <a:r>
                  <a:rPr lang="en-US" dirty="0" err="1">
                    <a:solidFill>
                      <a:schemeClr val="tx1"/>
                    </a:solidFill>
                  </a:rPr>
                  <a:t>www.css.cornell.edu</a:t>
                </a:r>
                <a:r>
                  <a:rPr lang="en-US" dirty="0">
                    <a:solidFill>
                      <a:schemeClr val="tx1"/>
                    </a:solidFill>
                  </a:rPr>
                  <a:t>/faculty/</a:t>
                </a:r>
                <a:r>
                  <a:rPr lang="en-US" dirty="0" err="1">
                    <a:solidFill>
                      <a:schemeClr val="tx1"/>
                    </a:solidFill>
                  </a:rPr>
                  <a:t>lehmann</a:t>
                </a:r>
                <a:r>
                  <a:rPr lang="en-US" dirty="0">
                    <a:solidFill>
                      <a:schemeClr val="tx1"/>
                    </a:solidFill>
                  </a:rPr>
                  <a:t>/</a:t>
                </a:r>
                <a:r>
                  <a:rPr lang="en-US" dirty="0" err="1">
                    <a:solidFill>
                      <a:schemeClr val="tx1"/>
                    </a:solidFill>
                  </a:rPr>
                  <a:t>publ</a:t>
                </a:r>
                <a:r>
                  <a:rPr lang="en-US" dirty="0">
                    <a:solidFill>
                      <a:schemeClr val="tx1"/>
                    </a:solidFill>
                  </a:rPr>
                  <a:t>/FrontiersEcolEnv%205,%20381-387,%202007%20Lehmann.pdf)</a:t>
                </a:r>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t>Simple kilns like those just shown are suitable for smallholder farmers. The high heat of industrial kilns are not necessary as the optimal heat for biochar production for agricultural applications is in the 400-600</a:t>
                </a:r>
                <a:r>
                  <a:rPr lang="en-CA" b="0" i="0">
                    <a:latin typeface="Cambria Math" panose="02040503050406030204" pitchFamily="18" charset="0"/>
                    <a:ea typeface="Cambria Math" panose="02040503050406030204" pitchFamily="18" charset="0"/>
                  </a:rPr>
                  <a:t>℃</a:t>
                </a:r>
                <a:r>
                  <a:rPr lang="en-TH" dirty="0"/>
                  <a:t> range, which is exactly the heat range of these homemade</a:t>
                </a:r>
                <a:r>
                  <a:rPr lang="en-TH" baseline="0" dirty="0"/>
                  <a:t> kilns.</a:t>
                </a:r>
                <a:endParaRPr lang="en-TH"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TH"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t>Image: Bio-energy in the black, Johannes Lehmann, 2007 (</a:t>
                </a:r>
                <a:r>
                  <a:rPr lang="en-US" dirty="0"/>
                  <a:t>https://</a:t>
                </a:r>
                <a:r>
                  <a:rPr lang="en-US" dirty="0" err="1"/>
                  <a:t>www.css.cornell.edu</a:t>
                </a:r>
                <a:r>
                  <a:rPr lang="en-US" dirty="0"/>
                  <a:t>/faculty/</a:t>
                </a:r>
                <a:r>
                  <a:rPr lang="en-US" dirty="0" err="1"/>
                  <a:t>lehmann</a:t>
                </a:r>
                <a:r>
                  <a:rPr lang="en-US" dirty="0"/>
                  <a:t>/</a:t>
                </a:r>
                <a:r>
                  <a:rPr lang="en-US" dirty="0" err="1"/>
                  <a:t>publ</a:t>
                </a:r>
                <a:r>
                  <a:rPr lang="en-US" dirty="0"/>
                  <a:t>/FrontiersEcolEnv%205,%20381-387,%202007%20Lehmann.pdf)</a:t>
                </a:r>
              </a:p>
            </p:txBody>
          </p:sp>
        </mc:Fallback>
      </mc:AlternateContent>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20</a:t>
            </a:fld>
            <a:endParaRPr lang="en-US" altLang="en-US"/>
          </a:p>
        </p:txBody>
      </p:sp>
    </p:spTree>
    <p:extLst>
      <p:ext uri="{BB962C8B-B14F-4D97-AF65-F5344CB8AC3E}">
        <p14:creationId xmlns:p14="http://schemas.microsoft.com/office/powerpoint/2010/main" val="3883396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H" dirty="0">
                <a:solidFill>
                  <a:schemeClr val="tx1"/>
                </a:solidFill>
              </a:rPr>
              <a:t>So, how are you feeling so far? Any questions about what biochar is or how it is created?</a:t>
            </a: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21</a:t>
            </a:fld>
            <a:endParaRPr lang="en-US" altLang="en-US"/>
          </a:p>
        </p:txBody>
      </p:sp>
    </p:spTree>
    <p:extLst>
      <p:ext uri="{BB962C8B-B14F-4D97-AF65-F5344CB8AC3E}">
        <p14:creationId xmlns:p14="http://schemas.microsoft.com/office/powerpoint/2010/main" val="2879673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If not, it’s time for a quiz!</a:t>
            </a:r>
          </a:p>
          <a:p>
            <a:endParaRPr lang="en-US" dirty="0">
              <a:solidFill>
                <a:schemeClr val="tx1"/>
              </a:solidFill>
            </a:endParaRPr>
          </a:p>
          <a:p>
            <a:pPr marL="285750" indent="-285750">
              <a:buFont typeface="Arial" panose="020B0604020202020204" pitchFamily="34" charset="0"/>
              <a:buChar char="•"/>
            </a:pPr>
            <a:r>
              <a:rPr lang="en-TH" sz="1200" dirty="0">
                <a:solidFill>
                  <a:schemeClr val="tx1"/>
                </a:solidFill>
              </a:rPr>
              <a:t>What kind of biomass shou</a:t>
            </a:r>
            <a:r>
              <a:rPr lang="en-US" sz="1200" dirty="0" err="1">
                <a:solidFill>
                  <a:schemeClr val="tx1"/>
                </a:solidFill>
              </a:rPr>
              <a:t>ld</a:t>
            </a:r>
            <a:r>
              <a:rPr lang="en-TH" sz="1200" dirty="0">
                <a:solidFill>
                  <a:schemeClr val="tx1"/>
                </a:solidFill>
              </a:rPr>
              <a:t> be used for biochar production?</a:t>
            </a:r>
          </a:p>
          <a:p>
            <a:pPr marL="285750" indent="-285750">
              <a:buFont typeface="Arial" panose="020B0604020202020204" pitchFamily="34" charset="0"/>
              <a:buChar char="•"/>
            </a:pPr>
            <a:r>
              <a:rPr lang="en-TH" sz="1200" dirty="0">
                <a:solidFill>
                  <a:schemeClr val="tx1"/>
                </a:solidFill>
              </a:rPr>
              <a:t>What is minimized during pyrolysis that helps us reduce the amount of CO</a:t>
            </a:r>
            <a:r>
              <a:rPr lang="en-TH" sz="1200" baseline="-25000" dirty="0">
                <a:solidFill>
                  <a:schemeClr val="tx1"/>
                </a:solidFill>
              </a:rPr>
              <a:t>2 </a:t>
            </a:r>
            <a:r>
              <a:rPr lang="en-TH" sz="1200" dirty="0">
                <a:solidFill>
                  <a:schemeClr val="tx1"/>
                </a:solidFill>
              </a:rPr>
              <a:t> released?</a:t>
            </a:r>
          </a:p>
          <a:p>
            <a:pPr marL="285750" indent="-285750">
              <a:buFont typeface="Arial" panose="020B0604020202020204" pitchFamily="34" charset="0"/>
              <a:buChar char="•"/>
            </a:pPr>
            <a:r>
              <a:rPr lang="en-TH" sz="1200" dirty="0">
                <a:solidFill>
                  <a:schemeClr val="tx1"/>
                </a:solidFill>
              </a:rPr>
              <a:t>What are three valuable physical properties of biochar? </a:t>
            </a:r>
          </a:p>
          <a:p>
            <a:pPr marL="285750" indent="-285750">
              <a:buFont typeface="Arial" panose="020B0604020202020204" pitchFamily="34" charset="0"/>
              <a:buChar char="•"/>
            </a:pPr>
            <a:r>
              <a:rPr lang="en-TH" sz="1200" dirty="0">
                <a:solidFill>
                  <a:schemeClr val="tx1"/>
                </a:solidFill>
              </a:rPr>
              <a:t>What are two valuable chemical properties?</a:t>
            </a:r>
          </a:p>
          <a:p>
            <a:pPr marL="285750" indent="-285750">
              <a:buFont typeface="Arial" panose="020B0604020202020204" pitchFamily="34" charset="0"/>
              <a:buChar char="•"/>
            </a:pPr>
            <a:r>
              <a:rPr lang="en-TH" sz="1200" dirty="0">
                <a:solidFill>
                  <a:schemeClr val="tx1"/>
                </a:solidFill>
              </a:rPr>
              <a:t>What are the two types of pyrolysis generally used in the kilns implemented by smallholder farmers?</a:t>
            </a:r>
            <a:endParaRPr lang="en-US" dirty="0">
              <a:solidFill>
                <a:schemeClr val="tx1"/>
              </a:solidFill>
            </a:endParaRPr>
          </a:p>
          <a:p>
            <a:endParaRPr lang="en-US" dirty="0">
              <a:solidFill>
                <a:schemeClr val="tx1"/>
              </a:solidFill>
            </a:endParaRPr>
          </a:p>
          <a:p>
            <a:r>
              <a:rPr lang="en-US" dirty="0">
                <a:solidFill>
                  <a:schemeClr val="tx1"/>
                </a:solidFill>
              </a:rPr>
              <a:t>Photo: Beyond Buckthorns, 2025 (https://</a:t>
            </a:r>
            <a:r>
              <a:rPr lang="en-US" dirty="0" err="1">
                <a:solidFill>
                  <a:schemeClr val="tx1"/>
                </a:solidFill>
              </a:rPr>
              <a:t>www.beyondbuckthorns.com</a:t>
            </a:r>
            <a:r>
              <a:rPr lang="en-US" dirty="0">
                <a:solidFill>
                  <a:schemeClr val="tx1"/>
                </a:solidFill>
              </a:rPr>
              <a:t>/content/kiln/plans-build-</a:t>
            </a:r>
            <a:r>
              <a:rPr lang="en-US" dirty="0" err="1">
                <a:solidFill>
                  <a:schemeClr val="tx1"/>
                </a:solidFill>
              </a:rPr>
              <a:t>kontiki</a:t>
            </a:r>
            <a:r>
              <a:rPr lang="en-US" dirty="0">
                <a:solidFill>
                  <a:schemeClr val="tx1"/>
                </a:solidFill>
              </a:rPr>
              <a:t>-kiln-charcoal-making)</a:t>
            </a:r>
            <a:endParaRPr lang="en-TH" dirty="0">
              <a:solidFill>
                <a:schemeClr val="tx1"/>
              </a:solidFill>
            </a:endParaRP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22</a:t>
            </a:fld>
            <a:endParaRPr lang="en-US" altLang="en-US"/>
          </a:p>
        </p:txBody>
      </p:sp>
    </p:spTree>
    <p:extLst>
      <p:ext uri="{BB962C8B-B14F-4D97-AF65-F5344CB8AC3E}">
        <p14:creationId xmlns:p14="http://schemas.microsoft.com/office/powerpoint/2010/main" val="7622435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H" dirty="0">
                <a:solidFill>
                  <a:schemeClr val="tx1"/>
                </a:solidFill>
              </a:rPr>
              <a:t>Of course, no one wants to go to the trouble of implementing new ideas on their farm unless there is a clear benefit.</a:t>
            </a:r>
          </a:p>
          <a:p>
            <a:endParaRPr lang="en-TH" dirty="0">
              <a:solidFill>
                <a:schemeClr val="tx1"/>
              </a:solidFill>
            </a:endParaRPr>
          </a:p>
          <a:p>
            <a:r>
              <a:rPr lang="en-TH" dirty="0">
                <a:solidFill>
                  <a:schemeClr val="tx1"/>
                </a:solidFill>
              </a:rPr>
              <a:t>So, why biochar?</a:t>
            </a: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23</a:t>
            </a:fld>
            <a:endParaRPr lang="en-US" altLang="en-US"/>
          </a:p>
        </p:txBody>
      </p:sp>
    </p:spTree>
    <p:extLst>
      <p:ext uri="{BB962C8B-B14F-4D97-AF65-F5344CB8AC3E}">
        <p14:creationId xmlns:p14="http://schemas.microsoft.com/office/powerpoint/2010/main" val="41225291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H" dirty="0">
                <a:solidFill>
                  <a:schemeClr val="tx1"/>
                </a:solidFill>
              </a:rPr>
              <a:t>The most compelling reason for biochar production is to promote soil health.</a:t>
            </a: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24</a:t>
            </a:fld>
            <a:endParaRPr lang="en-US" altLang="en-US"/>
          </a:p>
        </p:txBody>
      </p:sp>
    </p:spTree>
    <p:extLst>
      <p:ext uri="{BB962C8B-B14F-4D97-AF65-F5344CB8AC3E}">
        <p14:creationId xmlns:p14="http://schemas.microsoft.com/office/powerpoint/2010/main" val="39187151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205E0-6C5B-0759-833E-4B906C63E2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738AC5-2D4E-90E2-3D0E-76B7C33E29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D9E5EA-D62E-C000-75AB-4445E90F425B}"/>
              </a:ext>
            </a:extLst>
          </p:cNvPr>
          <p:cNvSpPr>
            <a:spLocks noGrp="1"/>
          </p:cNvSpPr>
          <p:nvPr>
            <p:ph type="body" idx="1"/>
          </p:nvPr>
        </p:nvSpPr>
        <p:spPr/>
        <p:txBody>
          <a:bodyPr/>
          <a:lstStyle/>
          <a:p>
            <a:r>
              <a:rPr lang="en-TH" dirty="0">
                <a:solidFill>
                  <a:schemeClr val="tx1"/>
                </a:solidFill>
              </a:rPr>
              <a:t>Globally, about 40% of our land mass is used for agriculture. About 1/3 of this land is used to grow crops; the remaining 2/3 is used for livestock. </a:t>
            </a:r>
          </a:p>
          <a:p>
            <a:r>
              <a:rPr lang="en-TH">
                <a:solidFill>
                  <a:schemeClr val="tx1"/>
                </a:solidFill>
              </a:rPr>
              <a:t>Unfortunately</a:t>
            </a:r>
            <a:r>
              <a:rPr lang="en-TH" dirty="0">
                <a:solidFill>
                  <a:schemeClr val="tx1"/>
                </a:solidFill>
              </a:rPr>
              <a:t>, we have not always been good stewards of our resources. In particular, monocropping, inefficient irrigation, and misuse of synthetic fertilizers and pesticides have contributed significantly to the degradation of our soils. According to the UN, about 34% of our agricultural land is degraded. This means that farmers are working with soils that are low in organic matter, low in nutrients, low in microbial activity, overly compacted, too acidic, and too saline.</a:t>
            </a:r>
          </a:p>
          <a:p>
            <a:endParaRPr lang="en-TH" dirty="0">
              <a:solidFill>
                <a:schemeClr val="tx1"/>
              </a:solidFill>
            </a:endParaRPr>
          </a:p>
          <a:p>
            <a:r>
              <a:rPr lang="en-TH" dirty="0">
                <a:solidFill>
                  <a:schemeClr val="tx1"/>
                </a:solidFill>
              </a:rPr>
              <a:t>Land use in agriculture by the numbers, FAO, 2020 (</a:t>
            </a:r>
            <a:r>
              <a:rPr lang="en-US" dirty="0">
                <a:solidFill>
                  <a:schemeClr val="tx1"/>
                </a:solidFill>
              </a:rPr>
              <a:t>https://</a:t>
            </a:r>
            <a:r>
              <a:rPr lang="en-US" dirty="0" err="1">
                <a:solidFill>
                  <a:schemeClr val="tx1"/>
                </a:solidFill>
              </a:rPr>
              <a:t>www.fao.org</a:t>
            </a:r>
            <a:r>
              <a:rPr lang="en-US" dirty="0">
                <a:solidFill>
                  <a:schemeClr val="tx1"/>
                </a:solidFill>
              </a:rPr>
              <a:t>/sustainability/news/detail/</a:t>
            </a:r>
            <a:r>
              <a:rPr lang="en-US" dirty="0" err="1">
                <a:solidFill>
                  <a:schemeClr val="tx1"/>
                </a:solidFill>
              </a:rPr>
              <a:t>en</a:t>
            </a:r>
            <a:r>
              <a:rPr lang="en-US" dirty="0">
                <a:solidFill>
                  <a:schemeClr val="tx1"/>
                </a:solidFill>
              </a:rPr>
              <a:t>/c/1274219/</a:t>
            </a:r>
            <a:r>
              <a:rPr lang="en-TH" dirty="0">
                <a:solidFill>
                  <a:schemeClr val="tx1"/>
                </a:solidFill>
              </a:rPr>
              <a:t>)</a:t>
            </a:r>
          </a:p>
          <a:p>
            <a:r>
              <a:rPr lang="en-TH" dirty="0">
                <a:solidFill>
                  <a:schemeClr val="tx1"/>
                </a:solidFill>
              </a:rPr>
              <a:t>World Development Indicators DataBank, World Bank Group, 2025 (</a:t>
            </a:r>
            <a:r>
              <a:rPr lang="en-US" dirty="0">
                <a:solidFill>
                  <a:schemeClr val="tx1"/>
                </a:solidFill>
              </a:rPr>
              <a:t>https://</a:t>
            </a:r>
            <a:r>
              <a:rPr lang="en-US" dirty="0" err="1">
                <a:solidFill>
                  <a:schemeClr val="tx1"/>
                </a:solidFill>
              </a:rPr>
              <a:t>databank.worldbank.org</a:t>
            </a:r>
            <a:r>
              <a:rPr lang="en-US" dirty="0">
                <a:solidFill>
                  <a:schemeClr val="tx1"/>
                </a:solidFill>
              </a:rPr>
              <a:t>/</a:t>
            </a:r>
            <a:r>
              <a:rPr lang="en-US" dirty="0" err="1">
                <a:solidFill>
                  <a:schemeClr val="tx1"/>
                </a:solidFill>
              </a:rPr>
              <a:t>reports.aspx?source</a:t>
            </a:r>
            <a:r>
              <a:rPr lang="en-US" dirty="0">
                <a:solidFill>
                  <a:schemeClr val="tx1"/>
                </a:solidFill>
              </a:rPr>
              <a:t>=2&amp;series=</a:t>
            </a:r>
            <a:r>
              <a:rPr lang="en-US" dirty="0" err="1">
                <a:solidFill>
                  <a:schemeClr val="tx1"/>
                </a:solidFill>
              </a:rPr>
              <a:t>SP.POP.TOTL&amp;country</a:t>
            </a:r>
            <a:r>
              <a:rPr lang="en-US" dirty="0">
                <a:solidFill>
                  <a:schemeClr val="tx1"/>
                </a:solidFill>
              </a:rPr>
              <a:t>=WLD</a:t>
            </a:r>
            <a:r>
              <a:rPr lang="en-TH" dirty="0">
                <a:solidFill>
                  <a:schemeClr val="tx1"/>
                </a:solidFill>
              </a:rPr>
              <a:t>)</a:t>
            </a:r>
          </a:p>
          <a:p>
            <a:r>
              <a:rPr lang="en-TH" dirty="0">
                <a:solidFill>
                  <a:schemeClr val="tx1"/>
                </a:solidFill>
              </a:rPr>
              <a:t>Global Land Outlook, UNCCD, 2022 (</a:t>
            </a:r>
            <a:r>
              <a:rPr lang="en-US" dirty="0">
                <a:solidFill>
                  <a:schemeClr val="tx1"/>
                </a:solidFill>
              </a:rPr>
              <a:t>https://</a:t>
            </a:r>
            <a:r>
              <a:rPr lang="en-US" dirty="0" err="1">
                <a:solidFill>
                  <a:schemeClr val="tx1"/>
                </a:solidFill>
              </a:rPr>
              <a:t>www.fao.org</a:t>
            </a:r>
            <a:r>
              <a:rPr lang="en-US" dirty="0">
                <a:solidFill>
                  <a:schemeClr val="tx1"/>
                </a:solidFill>
              </a:rPr>
              <a:t>/family-farming/detail/</a:t>
            </a:r>
            <a:r>
              <a:rPr lang="en-US" dirty="0" err="1">
                <a:solidFill>
                  <a:schemeClr val="tx1"/>
                </a:solidFill>
              </a:rPr>
              <a:t>en</a:t>
            </a:r>
            <a:r>
              <a:rPr lang="en-US" dirty="0">
                <a:solidFill>
                  <a:schemeClr val="tx1"/>
                </a:solidFill>
              </a:rPr>
              <a:t>/c/1507023/</a:t>
            </a:r>
            <a:r>
              <a:rPr lang="en-TH" dirty="0">
                <a:solidFill>
                  <a:schemeClr val="tx1"/>
                </a:solidFill>
              </a:rPr>
              <a:t>)</a:t>
            </a:r>
          </a:p>
          <a:p>
            <a:r>
              <a:rPr lang="en-TH" dirty="0">
                <a:solidFill>
                  <a:schemeClr val="tx1"/>
                </a:solidFill>
              </a:rPr>
              <a:t>The State of the World’s Land and Water Resources for Food and Agriculture – Systems at breaking point, FAO, 2021 (</a:t>
            </a:r>
            <a:r>
              <a:rPr lang="en-US" dirty="0">
                <a:solidFill>
                  <a:schemeClr val="tx1"/>
                </a:solidFill>
              </a:rPr>
              <a:t>https://</a:t>
            </a:r>
            <a:r>
              <a:rPr lang="en-US" dirty="0" err="1">
                <a:solidFill>
                  <a:schemeClr val="tx1"/>
                </a:solidFill>
              </a:rPr>
              <a:t>openknowledge.fao.org</a:t>
            </a:r>
            <a:r>
              <a:rPr lang="en-US" dirty="0">
                <a:solidFill>
                  <a:schemeClr val="tx1"/>
                </a:solidFill>
              </a:rPr>
              <a:t>/items/55def12b-2a81-41e5-91dc-ac6c42f1cd0f</a:t>
            </a:r>
            <a:r>
              <a:rPr lang="en-TH" dirty="0">
                <a:solidFill>
                  <a:schemeClr val="tx1"/>
                </a:solidFill>
              </a:rPr>
              <a:t>)</a:t>
            </a:r>
          </a:p>
          <a:p>
            <a:r>
              <a:rPr lang="en-TH" dirty="0">
                <a:solidFill>
                  <a:schemeClr val="tx1"/>
                </a:solidFill>
              </a:rPr>
              <a:t>Image: Husk, 2025</a:t>
            </a:r>
          </a:p>
        </p:txBody>
      </p:sp>
      <p:sp>
        <p:nvSpPr>
          <p:cNvPr id="4" name="Slide Number Placeholder 3">
            <a:extLst>
              <a:ext uri="{FF2B5EF4-FFF2-40B4-BE49-F238E27FC236}">
                <a16:creationId xmlns:a16="http://schemas.microsoft.com/office/drawing/2014/main" id="{3B8ED94D-82D7-81CA-E952-E0EEE61685CF}"/>
              </a:ext>
            </a:extLst>
          </p:cNvPr>
          <p:cNvSpPr>
            <a:spLocks noGrp="1"/>
          </p:cNvSpPr>
          <p:nvPr>
            <p:ph type="sldNum" sz="quarter" idx="5"/>
          </p:nvPr>
        </p:nvSpPr>
        <p:spPr/>
        <p:txBody>
          <a:bodyPr/>
          <a:lstStyle/>
          <a:p>
            <a:pPr>
              <a:defRPr/>
            </a:pPr>
            <a:fld id="{8559850D-3F0D-6C4A-B55E-20C9A139F024}" type="slidenum">
              <a:rPr lang="en-US" altLang="en-US" smtClean="0"/>
              <a:pPr>
                <a:defRPr/>
              </a:pPr>
              <a:t>25</a:t>
            </a:fld>
            <a:endParaRPr lang="en-US" altLang="en-US"/>
          </a:p>
        </p:txBody>
      </p:sp>
    </p:spTree>
    <p:extLst>
      <p:ext uri="{BB962C8B-B14F-4D97-AF65-F5344CB8AC3E}">
        <p14:creationId xmlns:p14="http://schemas.microsoft.com/office/powerpoint/2010/main" val="20265685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E77FE-09D2-D7C0-C472-717481D97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3D0A4-7EE1-BC74-F475-D17D802287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05AD5D-ACD8-4473-C322-30CA7E36E31E}"/>
              </a:ext>
            </a:extLst>
          </p:cNvPr>
          <p:cNvSpPr>
            <a:spLocks noGrp="1"/>
          </p:cNvSpPr>
          <p:nvPr>
            <p:ph type="body" idx="1"/>
          </p:nvPr>
        </p:nvSpPr>
        <p:spPr/>
        <p:txBody>
          <a:bodyPr/>
          <a:lstStyle/>
          <a:p>
            <a:r>
              <a:rPr lang="en-TH" dirty="0">
                <a:solidFill>
                  <a:schemeClr val="tx1"/>
                </a:solidFill>
              </a:rPr>
              <a:t>It would be overly na</a:t>
            </a:r>
            <a:r>
              <a:rPr lang="en-US" dirty="0" err="1">
                <a:solidFill>
                  <a:schemeClr val="tx1"/>
                </a:solidFill>
              </a:rPr>
              <a:t>ï</a:t>
            </a:r>
            <a:r>
              <a:rPr lang="en-TH" dirty="0">
                <a:solidFill>
                  <a:schemeClr val="tx1"/>
                </a:solidFill>
              </a:rPr>
              <a:t>ve and unrealistic to say that biochar is </a:t>
            </a:r>
            <a:r>
              <a:rPr lang="en-TH" u="sng" dirty="0">
                <a:solidFill>
                  <a:schemeClr val="tx1"/>
                </a:solidFill>
              </a:rPr>
              <a:t>the</a:t>
            </a:r>
            <a:r>
              <a:rPr lang="en-TH" dirty="0">
                <a:solidFill>
                  <a:schemeClr val="tx1"/>
                </a:solidFill>
              </a:rPr>
              <a:t> solution to all our soil problems. However, it certainly can be a meaningful </a:t>
            </a:r>
            <a:r>
              <a:rPr lang="en-TH" u="sng" dirty="0">
                <a:solidFill>
                  <a:schemeClr val="tx1"/>
                </a:solidFill>
              </a:rPr>
              <a:t>part</a:t>
            </a:r>
            <a:r>
              <a:rPr lang="en-TH" dirty="0">
                <a:solidFill>
                  <a:schemeClr val="tx1"/>
                </a:solidFill>
              </a:rPr>
              <a:t> of the solution.</a:t>
            </a:r>
          </a:p>
          <a:p>
            <a:endParaRPr lang="en-TH" dirty="0">
              <a:solidFill>
                <a:schemeClr val="tx1"/>
              </a:solidFill>
            </a:endParaRPr>
          </a:p>
          <a:p>
            <a:r>
              <a:rPr lang="en-TH" dirty="0">
                <a:solidFill>
                  <a:schemeClr val="tx1"/>
                </a:solidFill>
              </a:rPr>
              <a:t>Remember that biochar is a highly porous material that can remain in the soil for hundreds of years. This makes it an important tool </a:t>
            </a:r>
            <a:r>
              <a:rPr lang="en-US" dirty="0">
                <a:solidFill>
                  <a:schemeClr val="tx1"/>
                </a:solidFill>
              </a:rPr>
              <a:t>for increasing water use efficiency, storing nutrients for plant uptake, and housing beneficial </a:t>
            </a:r>
            <a:r>
              <a:rPr lang="en-US" dirty="0" err="1">
                <a:solidFill>
                  <a:schemeClr val="tx1"/>
                </a:solidFill>
              </a:rPr>
              <a:t>microorganis</a:t>
            </a:r>
            <a:r>
              <a:rPr lang="en-TH" dirty="0">
                <a:solidFill>
                  <a:schemeClr val="tx1"/>
                </a:solidFill>
              </a:rPr>
              <a:t>ms on a long-term basis.</a:t>
            </a:r>
          </a:p>
          <a:p>
            <a:r>
              <a:rPr lang="en-TH" dirty="0">
                <a:solidFill>
                  <a:schemeClr val="tx1"/>
                </a:solidFill>
              </a:rPr>
              <a:t>For example, macropores create space for air and water circulation in the soil. This means that soils can more effectively drain water in the case of heavy rain or bad irrigation. At the same time, micropores can help to hold water in situations of drought. The incredible surface area of the biochar provides space for nutrients to be held. In turn, the presence of these nutrients, “the water-holding capacity, and the pore structure of biochar provides a good habitat for soil microorganisms and are conducive to their growth and reproduction.”</a:t>
            </a:r>
          </a:p>
          <a:p>
            <a:endParaRPr lang="en-TH" dirty="0">
              <a:solidFill>
                <a:schemeClr val="tx1"/>
              </a:solidFill>
            </a:endParaRPr>
          </a:p>
          <a:p>
            <a:r>
              <a:rPr lang="en-TH" dirty="0">
                <a:solidFill>
                  <a:schemeClr val="tx1"/>
                </a:solidFill>
              </a:rPr>
              <a:t>Impacts and mechanisms of biochar on soil microorganisms, Kai Huang, Jun Zhang, Guangming Tang, and Da Bao, Plant, Soil and Environment, 2023 (</a:t>
            </a:r>
            <a:r>
              <a:rPr lang="en-US" dirty="0">
                <a:solidFill>
                  <a:schemeClr val="tx1"/>
                </a:solidFill>
              </a:rPr>
              <a:t>https://</a:t>
            </a:r>
            <a:r>
              <a:rPr lang="en-US" dirty="0" err="1">
                <a:solidFill>
                  <a:schemeClr val="tx1"/>
                </a:solidFill>
              </a:rPr>
              <a:t>www.researchgate.net</a:t>
            </a:r>
            <a:r>
              <a:rPr lang="en-US" dirty="0">
                <a:solidFill>
                  <a:schemeClr val="tx1"/>
                </a:solidFill>
              </a:rPr>
              <a:t>/publication/368529826_Impacts_and_mechanisms_of_biochar_on_soil_microorganisms</a:t>
            </a:r>
            <a:r>
              <a:rPr lang="en-TH" dirty="0">
                <a:solidFill>
                  <a:schemeClr val="tx1"/>
                </a:solidFill>
              </a:rPr>
              <a:t>)</a:t>
            </a:r>
          </a:p>
          <a:p>
            <a:r>
              <a:rPr lang="en-TH" dirty="0">
                <a:solidFill>
                  <a:schemeClr val="tx1"/>
                </a:solidFill>
              </a:rPr>
              <a:t>Image: BiocharLife, ?</a:t>
            </a:r>
          </a:p>
        </p:txBody>
      </p:sp>
      <p:sp>
        <p:nvSpPr>
          <p:cNvPr id="4" name="Slide Number Placeholder 3">
            <a:extLst>
              <a:ext uri="{FF2B5EF4-FFF2-40B4-BE49-F238E27FC236}">
                <a16:creationId xmlns:a16="http://schemas.microsoft.com/office/drawing/2014/main" id="{F545271E-7BF5-3332-8713-E5784B6E880D}"/>
              </a:ext>
            </a:extLst>
          </p:cNvPr>
          <p:cNvSpPr>
            <a:spLocks noGrp="1"/>
          </p:cNvSpPr>
          <p:nvPr>
            <p:ph type="sldNum" sz="quarter" idx="5"/>
          </p:nvPr>
        </p:nvSpPr>
        <p:spPr/>
        <p:txBody>
          <a:bodyPr/>
          <a:lstStyle/>
          <a:p>
            <a:pPr>
              <a:defRPr/>
            </a:pPr>
            <a:fld id="{8559850D-3F0D-6C4A-B55E-20C9A139F024}" type="slidenum">
              <a:rPr lang="en-US" altLang="en-US" smtClean="0"/>
              <a:pPr>
                <a:defRPr/>
              </a:pPr>
              <a:t>26</a:t>
            </a:fld>
            <a:endParaRPr lang="en-US" altLang="en-US"/>
          </a:p>
        </p:txBody>
      </p:sp>
    </p:spTree>
    <p:extLst>
      <p:ext uri="{BB962C8B-B14F-4D97-AF65-F5344CB8AC3E}">
        <p14:creationId xmlns:p14="http://schemas.microsoft.com/office/powerpoint/2010/main" val="32634091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1E6C6-9EE7-A7B6-4A45-3326ED69774B}"/>
            </a:ext>
          </a:extLst>
        </p:cNvPr>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E9EF88A6-BB42-F102-1876-FCF3270689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FA7332DA-724C-ECA8-647F-D230D94A9BB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solidFill>
                  <a:schemeClr val="tx1"/>
                </a:solidFill>
              </a:rPr>
              <a:t>In actual fact, the physical structure and the chemical properties of biochar work together to create a valuable resource. So biochar’s porosity combined with its high cation exchange capacity (CEC) allows it to draw and hold nutrients. These nutrients are then slowly released into the soil, which helps avoid leaching or volatilization of nutrients and supports microbial activity. Beyond nutrient storage, the chemical properties of biochar also allow it to positively influence soil enzyme activity, reduce pollutant concentration in the soil, and help regulate soil acidity.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TH"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solidFill>
                  <a:schemeClr val="tx1"/>
                </a:solidFill>
              </a:rPr>
              <a:t>Impacts and mechanisms of biochar on soil microorganisms, Kai Huang, Jun Zhang, Guangming Tang, and Da Bao, Plant, Soil and Environment, 2023</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TH" dirty="0">
                <a:solidFill>
                  <a:schemeClr val="tx1"/>
                </a:solidFill>
              </a:rPr>
              <a:t>Image: BiocharLife, ?</a:t>
            </a:r>
          </a:p>
        </p:txBody>
      </p:sp>
      <p:sp>
        <p:nvSpPr>
          <p:cNvPr id="29700" name="Slide Number Placeholder 3">
            <a:extLst>
              <a:ext uri="{FF2B5EF4-FFF2-40B4-BE49-F238E27FC236}">
                <a16:creationId xmlns:a16="http://schemas.microsoft.com/office/drawing/2014/main" id="{21613D82-19CB-7DC3-20D9-6958B25250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A83E36C-E7D7-A243-AA2C-CA8129E648B3}" type="slidenum">
              <a:rPr lang="en-US" altLang="en-US" sz="1300" smtClean="0">
                <a:latin typeface="Arial" panose="020B0604020202020204" pitchFamily="34" charset="0"/>
                <a:cs typeface="Arial" panose="020B0604020202020204" pitchFamily="34" charset="0"/>
              </a:rPr>
              <a:pPr>
                <a:spcBef>
                  <a:spcPct val="0"/>
                </a:spcBef>
              </a:pPr>
              <a:t>27</a:t>
            </a:fld>
            <a:endParaRPr lang="en-US" altLang="en-US" sz="13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24007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20A356E2-71B1-9E40-92F1-91BA1A2893C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72F03F48-A168-2F41-B287-C66CDC3344B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altLang="en-US" sz="1200" dirty="0">
                <a:solidFill>
                  <a:schemeClr val="tx1"/>
                </a:solidFill>
                <a:latin typeface="Avenir Next" panose="020B0503020202020204" pitchFamily="34" charset="0"/>
                <a:cs typeface="Times New Roman" panose="02020603050405020304" pitchFamily="18" charset="0"/>
              </a:rPr>
              <a:t>Of course, anyone can make an appealing promise. But what do the results show?</a:t>
            </a:r>
          </a:p>
          <a:p>
            <a:pPr algn="l"/>
            <a:endParaRPr lang="en-US" altLang="en-US" sz="1200" dirty="0">
              <a:solidFill>
                <a:schemeClr val="tx1"/>
              </a:solidFill>
              <a:latin typeface="Avenir Next" panose="020B0503020202020204" pitchFamily="34" charset="0"/>
              <a:cs typeface="Times New Roman" panose="02020603050405020304" pitchFamily="18" charset="0"/>
            </a:endParaRPr>
          </a:p>
          <a:p>
            <a:pPr algn="l"/>
            <a:r>
              <a:rPr lang="en-US" altLang="en-US" sz="1200" dirty="0">
                <a:solidFill>
                  <a:schemeClr val="tx1"/>
                </a:solidFill>
                <a:latin typeface="Avenir Next" panose="020B0503020202020204" pitchFamily="34" charset="0"/>
                <a:cs typeface="Times New Roman" panose="02020603050405020304" pitchFamily="18" charset="0"/>
              </a:rPr>
              <a:t>This picture shows rice seedlings grown in two different mediums. </a:t>
            </a:r>
          </a:p>
          <a:p>
            <a:pPr algn="l"/>
            <a:endParaRPr lang="en-US" altLang="en-US" sz="800" dirty="0">
              <a:solidFill>
                <a:schemeClr val="tx1"/>
              </a:solidFill>
              <a:latin typeface="Avenir Next" panose="020B0503020202020204" pitchFamily="34" charset="0"/>
              <a:cs typeface="Times New Roman" panose="02020603050405020304" pitchFamily="18" charset="0"/>
            </a:endParaRPr>
          </a:p>
          <a:p>
            <a:pPr algn="l"/>
            <a:r>
              <a:rPr lang="en-US" altLang="en-US" sz="1200" dirty="0">
                <a:solidFill>
                  <a:schemeClr val="tx1"/>
                </a:solidFill>
                <a:latin typeface="Avenir Next" panose="020B0503020202020204" pitchFamily="34" charset="0"/>
                <a:cs typeface="Times New Roman" panose="02020603050405020304" pitchFamily="18" charset="0"/>
              </a:rPr>
              <a:t>The seedlings on the left were grown in regular untreated soil.</a:t>
            </a:r>
          </a:p>
          <a:p>
            <a:pPr algn="l"/>
            <a:endParaRPr lang="en-US" altLang="en-US" sz="800" dirty="0">
              <a:solidFill>
                <a:schemeClr val="tx1"/>
              </a:solidFill>
              <a:latin typeface="Avenir Next" panose="020B0503020202020204" pitchFamily="34" charset="0"/>
              <a:cs typeface="Times New Roman" panose="02020603050405020304" pitchFamily="18" charset="0"/>
            </a:endParaRPr>
          </a:p>
          <a:p>
            <a:pPr algn="l"/>
            <a:r>
              <a:rPr lang="en-US" altLang="en-US" sz="1200" dirty="0">
                <a:solidFill>
                  <a:schemeClr val="tx1"/>
                </a:solidFill>
                <a:latin typeface="Avenir Next" panose="020B0503020202020204" pitchFamily="34" charset="0"/>
                <a:cs typeface="Times New Roman" panose="02020603050405020304" pitchFamily="18" charset="0"/>
              </a:rPr>
              <a:t>The seedlings to the right were grown in a plot treated with a biochar-compost mix that was charged for 3 months before being applied to the soil.</a:t>
            </a:r>
          </a:p>
          <a:p>
            <a:pPr algn="l"/>
            <a:endParaRPr lang="en-US" altLang="en-US" sz="1200" dirty="0">
              <a:solidFill>
                <a:schemeClr val="tx1"/>
              </a:solidFill>
              <a:latin typeface="Avenir Next" panose="020B0503020202020204" pitchFamily="34" charset="0"/>
              <a:cs typeface="Times New Roman" panose="02020603050405020304" pitchFamily="18" charset="0"/>
            </a:endParaRPr>
          </a:p>
          <a:p>
            <a:pPr algn="l"/>
            <a:r>
              <a:rPr lang="en-US" altLang="en-US" sz="1200" dirty="0">
                <a:solidFill>
                  <a:schemeClr val="tx1"/>
                </a:solidFill>
                <a:latin typeface="Avenir Next" panose="020B0503020202020204" pitchFamily="34" charset="0"/>
                <a:cs typeface="Times New Roman" panose="02020603050405020304" pitchFamily="18" charset="0"/>
              </a:rPr>
              <a:t>As you can see, the health of the seedlings is dramatically different as the seedlings on the right have stronger root systems, more robust foliage and shoots, and better color.</a:t>
            </a:r>
          </a:p>
          <a:p>
            <a:pPr algn="l"/>
            <a:endParaRPr lang="th-TH" altLang="en-US" dirty="0"/>
          </a:p>
        </p:txBody>
      </p:sp>
      <p:sp>
        <p:nvSpPr>
          <p:cNvPr id="34820" name="Slide Number Placeholder 3">
            <a:extLst>
              <a:ext uri="{FF2B5EF4-FFF2-40B4-BE49-F238E27FC236}">
                <a16:creationId xmlns:a16="http://schemas.microsoft.com/office/drawing/2014/main" id="{C803078E-38C0-0B41-84C3-3B4DA7DD89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3053B0F-94DA-F941-A53E-12E4318E7567}" type="slidenum">
              <a:rPr lang="en-US" altLang="en-US" sz="1300" smtClean="0">
                <a:latin typeface="Arial" panose="020B0604020202020204" pitchFamily="34" charset="0"/>
                <a:cs typeface="Arial" panose="020B0604020202020204" pitchFamily="34" charset="0"/>
              </a:rPr>
              <a:pPr>
                <a:spcBef>
                  <a:spcPct val="0"/>
                </a:spcBef>
              </a:pPr>
              <a:t>28</a:t>
            </a:fld>
            <a:endParaRPr lang="en-US" altLang="en-US" sz="1300">
              <a:latin typeface="Arial" panose="020B0604020202020204" pitchFamily="34" charset="0"/>
              <a:cs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H" dirty="0">
                <a:solidFill>
                  <a:schemeClr val="tx1"/>
                </a:solidFill>
              </a:rPr>
              <a:t>However, there is one important step that cannot be skipped when applying biochar to the soil.</a:t>
            </a:r>
          </a:p>
          <a:p>
            <a:endParaRPr lang="en-TH" dirty="0">
              <a:solidFill>
                <a:schemeClr val="tx1"/>
              </a:solidFill>
            </a:endParaRPr>
          </a:p>
          <a:p>
            <a:r>
              <a:rPr lang="en-TH" dirty="0">
                <a:solidFill>
                  <a:schemeClr val="tx1"/>
                </a:solidFill>
              </a:rPr>
              <a:t>Remember that biochar is essentially an incredibly absorbent sponge with magnetic super powers. But when it is made, it is essentially empty. This means that if we immediately add it to the soil without first filling it with resources, it will pull water and nutrients from the soil itself. If our soil is already poor, this means that the biochar will effectively “rob” our soil of the resources it needs.</a:t>
            </a:r>
          </a:p>
          <a:p>
            <a:endParaRPr lang="en-TH" dirty="0">
              <a:solidFill>
                <a:schemeClr val="tx1"/>
              </a:solidFill>
            </a:endParaRPr>
          </a:p>
          <a:p>
            <a:r>
              <a:rPr lang="en-TH" dirty="0">
                <a:solidFill>
                  <a:schemeClr val="tx1"/>
                </a:solidFill>
              </a:rPr>
              <a:t>So </a:t>
            </a:r>
            <a:r>
              <a:rPr lang="en-TH" u="sng" dirty="0">
                <a:solidFill>
                  <a:schemeClr val="tx1"/>
                </a:solidFill>
              </a:rPr>
              <a:t>before</a:t>
            </a:r>
            <a:r>
              <a:rPr lang="en-TH" u="none" dirty="0">
                <a:solidFill>
                  <a:schemeClr val="tx1"/>
                </a:solidFill>
              </a:rPr>
              <a:t> we </a:t>
            </a:r>
            <a:r>
              <a:rPr lang="en-TH" b="0" u="none" dirty="0">
                <a:solidFill>
                  <a:schemeClr val="tx1"/>
                </a:solidFill>
              </a:rPr>
              <a:t>add biochar to the soil, we always “charge” it. </a:t>
            </a:r>
            <a:r>
              <a:rPr lang="en-TH" dirty="0">
                <a:solidFill>
                  <a:schemeClr val="tx1"/>
                </a:solidFill>
              </a:rPr>
              <a:t>Essentially, we want it to be stocked full of water, nutrients, and even some microorganisms BEFORE adding it to the soil so that it has </a:t>
            </a:r>
            <a:r>
              <a:rPr lang="en-US" dirty="0">
                <a:solidFill>
                  <a:schemeClr val="tx1"/>
                </a:solidFill>
              </a:rPr>
              <a:t>many</a:t>
            </a:r>
            <a:r>
              <a:rPr lang="en-TH" dirty="0">
                <a:solidFill>
                  <a:schemeClr val="tx1"/>
                </a:solidFill>
              </a:rPr>
              <a:t> resources to share. </a:t>
            </a:r>
            <a:r>
              <a:rPr lang="en-TH" b="0" u="none" dirty="0">
                <a:solidFill>
                  <a:schemeClr val="tx1"/>
                </a:solidFill>
              </a:rPr>
              <a:t>This involves mixing our biochar with a wet nutrient source.</a:t>
            </a:r>
            <a:endParaRPr lang="en-TH" b="0" dirty="0">
              <a:solidFill>
                <a:schemeClr val="tx1"/>
              </a:solidFill>
            </a:endParaRPr>
          </a:p>
          <a:p>
            <a:endParaRPr lang="en-TH" dirty="0">
              <a:solidFill>
                <a:schemeClr val="tx1"/>
              </a:solidFill>
            </a:endParaRPr>
          </a:p>
          <a:p>
            <a:pPr marL="171450" indent="-171450">
              <a:buFontTx/>
              <a:buChar char="-"/>
            </a:pPr>
            <a:r>
              <a:rPr lang="en-TH" dirty="0">
                <a:solidFill>
                  <a:schemeClr val="tx1"/>
                </a:solidFill>
              </a:rPr>
              <a:t>The fastest option is to charge biochar using urine or mature manure/compost tea. </a:t>
            </a:r>
            <a:r>
              <a:rPr lang="en-US" dirty="0">
                <a:solidFill>
                  <a:schemeClr val="tx1"/>
                </a:solidFill>
              </a:rPr>
              <a:t>This brew should sit for 3</a:t>
            </a:r>
            <a:r>
              <a:rPr lang="en-TH" dirty="0">
                <a:solidFill>
                  <a:schemeClr val="tx1"/>
                </a:solidFill>
              </a:rPr>
              <a:t> days, with </a:t>
            </a:r>
            <a:r>
              <a:rPr lang="en-US" dirty="0">
                <a:solidFill>
                  <a:schemeClr val="tx1"/>
                </a:solidFill>
              </a:rPr>
              <a:t>occasional stirring</a:t>
            </a:r>
            <a:r>
              <a:rPr lang="en-TH" dirty="0">
                <a:solidFill>
                  <a:schemeClr val="tx1"/>
                </a:solidFill>
              </a:rPr>
              <a:t>, before it is ready for use.</a:t>
            </a:r>
          </a:p>
          <a:p>
            <a:pPr marL="171450" indent="-171450">
              <a:buFontTx/>
              <a:buChar char="-"/>
            </a:pPr>
            <a:r>
              <a:rPr lang="en-TH" dirty="0">
                <a:solidFill>
                  <a:schemeClr val="tx1"/>
                </a:solidFill>
              </a:rPr>
              <a:t>A second option is to charge biochar using fresh manure at a 1:1 ratio. This mixture should sit for 2 weeks and be kept moist. Then, it is ready for use.</a:t>
            </a:r>
          </a:p>
          <a:p>
            <a:pPr marL="171450" indent="-171450">
              <a:buFontTx/>
              <a:buChar char="-"/>
            </a:pPr>
            <a:r>
              <a:rPr lang="en-TH" dirty="0">
                <a:solidFill>
                  <a:schemeClr val="tx1"/>
                </a:solidFill>
              </a:rPr>
              <a:t>The final option is to mix our biochar with compost though it should represent no more than 20% of the compost pile. It is ready to use when the compost has finished decomposing (about 2-3 months).</a:t>
            </a:r>
          </a:p>
          <a:p>
            <a:endParaRPr lang="en-TH" dirty="0">
              <a:solidFill>
                <a:schemeClr val="tx1"/>
              </a:solidFill>
            </a:endParaRPr>
          </a:p>
          <a:p>
            <a:r>
              <a:rPr lang="en-TH" dirty="0">
                <a:solidFill>
                  <a:schemeClr val="tx1"/>
                </a:solidFill>
              </a:rPr>
              <a:t>--The Use of Biochar in Composting, Camps, University, Tomlinson, 2015 (</a:t>
            </a:r>
            <a:r>
              <a:rPr lang="en-US" dirty="0">
                <a:solidFill>
                  <a:schemeClr val="tx1"/>
                </a:solidFill>
              </a:rPr>
              <a:t>https://biochar-</a:t>
            </a:r>
            <a:r>
              <a:rPr lang="en-US" dirty="0" err="1">
                <a:solidFill>
                  <a:schemeClr val="tx1"/>
                </a:solidFill>
              </a:rPr>
              <a:t>international.org</a:t>
            </a:r>
            <a:r>
              <a:rPr lang="en-US" dirty="0">
                <a:solidFill>
                  <a:schemeClr val="tx1"/>
                </a:solidFill>
              </a:rPr>
              <a:t>/wp-content/uploads/2023/01/</a:t>
            </a:r>
            <a:r>
              <a:rPr lang="en-US" dirty="0" err="1">
                <a:solidFill>
                  <a:schemeClr val="tx1"/>
                </a:solidFill>
              </a:rPr>
              <a:t>Compost_biochar_IBI_final.pdf</a:t>
            </a:r>
            <a:r>
              <a:rPr lang="en-TH" dirty="0">
                <a:solidFill>
                  <a:schemeClr val="tx1"/>
                </a:solidFill>
              </a:rPr>
              <a:t>)</a:t>
            </a:r>
          </a:p>
          <a:p>
            <a:r>
              <a:rPr lang="en-TH" dirty="0">
                <a:solidFill>
                  <a:schemeClr val="tx1"/>
                </a:solidFill>
              </a:rPr>
              <a:t>--Biochar: An Organic House for Soil Microbes, Hugill, 2013 </a:t>
            </a:r>
            <a:r>
              <a:rPr lang="en-US" dirty="0">
                <a:solidFill>
                  <a:schemeClr val="tx1"/>
                </a:solidFill>
              </a:rPr>
              <a:t>(https://</a:t>
            </a:r>
            <a:r>
              <a:rPr lang="en-US" dirty="0" err="1">
                <a:solidFill>
                  <a:schemeClr val="tx1"/>
                </a:solidFill>
              </a:rPr>
              <a:t>www.echocommunity.org</a:t>
            </a:r>
            <a:r>
              <a:rPr lang="en-US" dirty="0">
                <a:solidFill>
                  <a:schemeClr val="tx1"/>
                </a:solidFill>
              </a:rPr>
              <a:t>/</a:t>
            </a:r>
            <a:r>
              <a:rPr lang="en-US" dirty="0" err="1">
                <a:solidFill>
                  <a:schemeClr val="tx1"/>
                </a:solidFill>
              </a:rPr>
              <a:t>en</a:t>
            </a:r>
            <a:r>
              <a:rPr lang="en-US" dirty="0">
                <a:solidFill>
                  <a:schemeClr val="tx1"/>
                </a:solidFill>
              </a:rPr>
              <a:t>/resources/070b6c33-4118-43c2-a26c-af58c60fe51a)</a:t>
            </a:r>
          </a:p>
          <a:p>
            <a:r>
              <a:rPr lang="en-US" dirty="0">
                <a:solidFill>
                  <a:schemeClr val="tx1"/>
                </a:solidFill>
              </a:rPr>
              <a:t>--Biochar Practical Guide, Olivia </a:t>
            </a:r>
            <a:r>
              <a:rPr lang="en-US" dirty="0" err="1">
                <a:solidFill>
                  <a:schemeClr val="tx1"/>
                </a:solidFill>
              </a:rPr>
              <a:t>Thierley</a:t>
            </a:r>
            <a:r>
              <a:rPr lang="en-US" dirty="0">
                <a:solidFill>
                  <a:schemeClr val="tx1"/>
                </a:solidFill>
              </a:rPr>
              <a:t>, 2020 (https://bottom-up-</a:t>
            </a:r>
            <a:r>
              <a:rPr lang="en-US" dirty="0" err="1">
                <a:solidFill>
                  <a:schemeClr val="tx1"/>
                </a:solidFill>
              </a:rPr>
              <a:t>biochar.com</a:t>
            </a:r>
            <a:r>
              <a:rPr lang="en-US" dirty="0">
                <a:solidFill>
                  <a:schemeClr val="tx1"/>
                </a:solidFill>
              </a:rPr>
              <a:t>/wp-content/uploads/Biochar-Practical-</a:t>
            </a:r>
            <a:r>
              <a:rPr lang="en-US" dirty="0" err="1">
                <a:solidFill>
                  <a:schemeClr val="tx1"/>
                </a:solidFill>
              </a:rPr>
              <a:t>Guide.pdf</a:t>
            </a:r>
            <a:r>
              <a:rPr lang="en-US" dirty="0">
                <a:solidFill>
                  <a:schemeClr val="tx1"/>
                </a:solidFill>
              </a:rPr>
              <a:t>)</a:t>
            </a:r>
          </a:p>
          <a:p>
            <a:r>
              <a:rPr lang="en-US" dirty="0">
                <a:solidFill>
                  <a:schemeClr val="tx1"/>
                </a:solidFill>
              </a:rPr>
              <a:t>--Biochar 101: How to Enrich Your Compost With Biochar, Urban, 2020 (https://</a:t>
            </a:r>
            <a:r>
              <a:rPr lang="en-US" dirty="0" err="1">
                <a:solidFill>
                  <a:schemeClr val="tx1"/>
                </a:solidFill>
              </a:rPr>
              <a:t>fleetfarming.org</a:t>
            </a:r>
            <a:r>
              <a:rPr lang="en-US" dirty="0">
                <a:solidFill>
                  <a:schemeClr val="tx1"/>
                </a:solidFill>
              </a:rPr>
              <a:t>/biochar-101-how-to-enrich-your-compost-with-biochar/#:~:text=We%20want%20to%20increase%20surface,has%20a%20tremendous%20surface%20area.)</a:t>
            </a:r>
            <a:endParaRPr lang="en-TH" dirty="0">
              <a:solidFill>
                <a:schemeClr val="tx1"/>
              </a:solidFill>
            </a:endParaRPr>
          </a:p>
        </p:txBody>
      </p:sp>
      <p:sp>
        <p:nvSpPr>
          <p:cNvPr id="4" name="Slide Number Placeholder 3"/>
          <p:cNvSpPr>
            <a:spLocks noGrp="1"/>
          </p:cNvSpPr>
          <p:nvPr>
            <p:ph type="sldNum" sz="quarter" idx="5"/>
          </p:nvPr>
        </p:nvSpPr>
        <p:spPr/>
        <p:txBody>
          <a:bodyPr/>
          <a:lstStyle/>
          <a:p>
            <a:fld id="{119254DB-1BEF-3540-8A74-926FE80FF9F8}" type="slidenum">
              <a:rPr lang="en-TH" smtClean="0"/>
              <a:t>29</a:t>
            </a:fld>
            <a:endParaRPr lang="en-TH"/>
          </a:p>
        </p:txBody>
      </p:sp>
    </p:spTree>
    <p:extLst>
      <p:ext uri="{BB962C8B-B14F-4D97-AF65-F5344CB8AC3E}">
        <p14:creationId xmlns:p14="http://schemas.microsoft.com/office/powerpoint/2010/main" val="37099759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Biochar is most effective in the soil around plant roots. So, ideally, the farmer will apply biochar when planting and add it to the planting holes or in the soil underneath where she will plant the seeds. </a:t>
            </a:r>
          </a:p>
          <a:p>
            <a:endParaRPr lang="en-US" dirty="0">
              <a:solidFill>
                <a:schemeClr val="tx1"/>
              </a:solidFill>
            </a:endParaRPr>
          </a:p>
          <a:p>
            <a:r>
              <a:rPr lang="en-US" dirty="0">
                <a:solidFill>
                  <a:schemeClr val="tx1"/>
                </a:solidFill>
              </a:rPr>
              <a:t>However, charged biochar can also be applied to existing plants by adding it to the soil around the plant base. If there is mulch on the soil surface, the biochar should be added under the mulch layer.</a:t>
            </a:r>
          </a:p>
          <a:p>
            <a:endParaRPr lang="en-US" dirty="0">
              <a:solidFill>
                <a:schemeClr val="tx1"/>
              </a:solidFill>
            </a:endParaRPr>
          </a:p>
          <a:p>
            <a:r>
              <a:rPr lang="en-US" dirty="0">
                <a:solidFill>
                  <a:schemeClr val="tx1"/>
                </a:solidFill>
              </a:rPr>
              <a:t>--Biochar Practical Guide, Olivia </a:t>
            </a:r>
            <a:r>
              <a:rPr lang="en-US" dirty="0" err="1">
                <a:solidFill>
                  <a:schemeClr val="tx1"/>
                </a:solidFill>
              </a:rPr>
              <a:t>Thierley</a:t>
            </a:r>
            <a:r>
              <a:rPr lang="en-US" dirty="0">
                <a:solidFill>
                  <a:schemeClr val="tx1"/>
                </a:solidFill>
              </a:rPr>
              <a:t>, 2020 (https://bottom-up-</a:t>
            </a:r>
            <a:r>
              <a:rPr lang="en-US" dirty="0" err="1">
                <a:solidFill>
                  <a:schemeClr val="tx1"/>
                </a:solidFill>
              </a:rPr>
              <a:t>biochar.com</a:t>
            </a:r>
            <a:r>
              <a:rPr lang="en-US" dirty="0">
                <a:solidFill>
                  <a:schemeClr val="tx1"/>
                </a:solidFill>
              </a:rPr>
              <a:t>/wp-content/uploads/Biochar-Practical-</a:t>
            </a:r>
            <a:r>
              <a:rPr lang="en-US" dirty="0" err="1">
                <a:solidFill>
                  <a:schemeClr val="tx1"/>
                </a:solidFill>
              </a:rPr>
              <a:t>Guide.pdf</a:t>
            </a:r>
            <a:r>
              <a:rPr lang="en-US" dirty="0">
                <a:solidFill>
                  <a:schemeClr val="tx1"/>
                </a:solidFill>
              </a:rPr>
              <a:t>)</a:t>
            </a:r>
          </a:p>
          <a:p>
            <a:r>
              <a:rPr lang="en-US" dirty="0">
                <a:solidFill>
                  <a:schemeClr val="tx1"/>
                </a:solidFill>
              </a:rPr>
              <a:t>--Pictures: A Perspective on Terra Preta and Biochar, All Power Labs, Accessed 2023 (https://</a:t>
            </a:r>
            <a:r>
              <a:rPr lang="en-US" dirty="0" err="1">
                <a:solidFill>
                  <a:schemeClr val="tx1"/>
                </a:solidFill>
              </a:rPr>
              <a:t>www.allpowerlabs.com</a:t>
            </a:r>
            <a:r>
              <a:rPr lang="en-US" dirty="0">
                <a:solidFill>
                  <a:schemeClr val="tx1"/>
                </a:solidFill>
              </a:rPr>
              <a:t>/terra-preta)</a:t>
            </a:r>
            <a:endParaRPr lang="en-TH" dirty="0">
              <a:solidFill>
                <a:schemeClr val="tx1"/>
              </a:solidFill>
            </a:endParaRPr>
          </a:p>
        </p:txBody>
      </p:sp>
      <p:sp>
        <p:nvSpPr>
          <p:cNvPr id="4" name="Slide Number Placeholder 3"/>
          <p:cNvSpPr>
            <a:spLocks noGrp="1"/>
          </p:cNvSpPr>
          <p:nvPr>
            <p:ph type="sldNum" sz="quarter" idx="5"/>
          </p:nvPr>
        </p:nvSpPr>
        <p:spPr/>
        <p:txBody>
          <a:bodyPr/>
          <a:lstStyle/>
          <a:p>
            <a:fld id="{119254DB-1BEF-3540-8A74-926FE80FF9F8}" type="slidenum">
              <a:rPr lang="en-TH" smtClean="0"/>
              <a:t>30</a:t>
            </a:fld>
            <a:endParaRPr lang="en-TH"/>
          </a:p>
        </p:txBody>
      </p:sp>
    </p:spTree>
    <p:extLst>
      <p:ext uri="{BB962C8B-B14F-4D97-AF65-F5344CB8AC3E}">
        <p14:creationId xmlns:p14="http://schemas.microsoft.com/office/powerpoint/2010/main" val="18887011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29F80-24E5-7822-AADB-34C131271B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2F0D14-85FA-6272-CFE2-9C2E97573A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50FCA3-D06A-152A-0F3E-246B0ABD5CF1}"/>
              </a:ext>
            </a:extLst>
          </p:cNvPr>
          <p:cNvSpPr>
            <a:spLocks noGrp="1"/>
          </p:cNvSpPr>
          <p:nvPr>
            <p:ph type="body" idx="1"/>
          </p:nvPr>
        </p:nvSpPr>
        <p:spPr/>
        <p:txBody>
          <a:bodyPr/>
          <a:lstStyle/>
          <a:p>
            <a:r>
              <a:rPr lang="en-TH" dirty="0">
                <a:solidFill>
                  <a:schemeClr val="tx1"/>
                </a:solidFill>
              </a:rPr>
              <a:t>A second compelling reason for biochar production is clean water.</a:t>
            </a:r>
          </a:p>
        </p:txBody>
      </p:sp>
      <p:sp>
        <p:nvSpPr>
          <p:cNvPr id="4" name="Slide Number Placeholder 3">
            <a:extLst>
              <a:ext uri="{FF2B5EF4-FFF2-40B4-BE49-F238E27FC236}">
                <a16:creationId xmlns:a16="http://schemas.microsoft.com/office/drawing/2014/main" id="{91A3CB72-9CD2-CE0A-201E-945A11B74B0A}"/>
              </a:ext>
            </a:extLst>
          </p:cNvPr>
          <p:cNvSpPr>
            <a:spLocks noGrp="1"/>
          </p:cNvSpPr>
          <p:nvPr>
            <p:ph type="sldNum" sz="quarter" idx="5"/>
          </p:nvPr>
        </p:nvSpPr>
        <p:spPr/>
        <p:txBody>
          <a:bodyPr/>
          <a:lstStyle/>
          <a:p>
            <a:pPr>
              <a:defRPr/>
            </a:pPr>
            <a:fld id="{8559850D-3F0D-6C4A-B55E-20C9A139F024}" type="slidenum">
              <a:rPr lang="en-US" altLang="en-US" smtClean="0"/>
              <a:pPr>
                <a:defRPr/>
              </a:pPr>
              <a:t>31</a:t>
            </a:fld>
            <a:endParaRPr lang="en-US" altLang="en-US"/>
          </a:p>
        </p:txBody>
      </p:sp>
    </p:spTree>
    <p:extLst>
      <p:ext uri="{BB962C8B-B14F-4D97-AF65-F5344CB8AC3E}">
        <p14:creationId xmlns:p14="http://schemas.microsoft.com/office/powerpoint/2010/main" val="16656386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a:extLst>
              <a:ext uri="{FF2B5EF4-FFF2-40B4-BE49-F238E27FC236}">
                <a16:creationId xmlns:a16="http://schemas.microsoft.com/office/drawing/2014/main" id="{B8740455-401B-1A4D-B654-ED6C2DA112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es Placeholder 2">
            <a:extLst>
              <a:ext uri="{FF2B5EF4-FFF2-40B4-BE49-F238E27FC236}">
                <a16:creationId xmlns:a16="http://schemas.microsoft.com/office/drawing/2014/main" id="{291DA737-5351-ED41-9318-FA0F9B6EF69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defRPr/>
            </a:pPr>
            <a:r>
              <a:rPr lang="en-US" altLang="en-US" sz="1200" dirty="0">
                <a:solidFill>
                  <a:schemeClr val="tx1"/>
                </a:solidFill>
                <a:latin typeface="Avenir Next" panose="020B0503020202020204" pitchFamily="34" charset="0"/>
              </a:rPr>
              <a:t>Biochar’s high porosity and charged surface allow it to adsorb chemicals, including heavy metals, and pathogens, effectively removing them from water. It can also help to absorb strong odors.</a:t>
            </a:r>
          </a:p>
          <a:p>
            <a:pPr marL="0" indent="0">
              <a:buFont typeface="Arial" panose="020B0604020202020204" pitchFamily="34" charset="0"/>
              <a:buNone/>
              <a:defRPr/>
            </a:pPr>
            <a:endParaRPr lang="en-US" altLang="en-US" sz="1200" dirty="0">
              <a:solidFill>
                <a:schemeClr val="tx1"/>
              </a:solidFill>
              <a:latin typeface="Avenir Next" panose="020B0503020202020204" pitchFamily="34" charset="0"/>
            </a:endParaRPr>
          </a:p>
          <a:p>
            <a:pPr marL="0" indent="0">
              <a:buFont typeface="Arial" panose="020B0604020202020204" pitchFamily="34" charset="0"/>
              <a:buNone/>
              <a:defRPr/>
            </a:pPr>
            <a:r>
              <a:rPr lang="en-US" altLang="en-US" sz="1200" dirty="0">
                <a:solidFill>
                  <a:schemeClr val="tx1"/>
                </a:solidFill>
                <a:latin typeface="Avenir Next" panose="020B0503020202020204" pitchFamily="34" charset="0"/>
              </a:rPr>
              <a:t>According to the World Health Organization and UNICEF, more than 2 billion people lack access to clean drinking water. This means that simple water treatment systems, like the </a:t>
            </a:r>
            <a:r>
              <a:rPr lang="en-US" altLang="en-US" sz="1200" dirty="0" err="1">
                <a:solidFill>
                  <a:schemeClr val="tx1"/>
                </a:solidFill>
                <a:latin typeface="Avenir Next" panose="020B0503020202020204" pitchFamily="34" charset="0"/>
              </a:rPr>
              <a:t>biosand</a:t>
            </a:r>
            <a:r>
              <a:rPr lang="en-US" altLang="en-US" sz="1200" dirty="0">
                <a:solidFill>
                  <a:schemeClr val="tx1"/>
                </a:solidFill>
                <a:latin typeface="Avenir Next" panose="020B0503020202020204" pitchFamily="34" charset="0"/>
              </a:rPr>
              <a:t>-biochar system pictured, are incredibly important.</a:t>
            </a:r>
          </a:p>
          <a:p>
            <a:pPr marL="0" indent="0">
              <a:buFont typeface="Arial" panose="020B0604020202020204" pitchFamily="34" charset="0"/>
              <a:buNone/>
              <a:defRPr/>
            </a:pPr>
            <a:endParaRPr lang="en-US" altLang="en-US" sz="1200" dirty="0">
              <a:solidFill>
                <a:schemeClr val="tx1"/>
              </a:solidFill>
              <a:latin typeface="Avenir Next" panose="020B0503020202020204" pitchFamily="34" charset="0"/>
            </a:endParaRPr>
          </a:p>
          <a:p>
            <a:pPr marL="0" indent="0">
              <a:buFont typeface="Arial" panose="020B0604020202020204" pitchFamily="34" charset="0"/>
              <a:buNone/>
              <a:defRPr/>
            </a:pPr>
            <a:r>
              <a:rPr lang="en-CA" altLang="en-US" dirty="0">
                <a:solidFill>
                  <a:schemeClr val="tx1"/>
                </a:solidFill>
              </a:rPr>
              <a:t>--”Water Pollution from and to agriculture”, Water Action Decade, 2017 (https://</a:t>
            </a:r>
            <a:r>
              <a:rPr lang="en-CA" altLang="en-US" dirty="0" err="1">
                <a:solidFill>
                  <a:schemeClr val="tx1"/>
                </a:solidFill>
              </a:rPr>
              <a:t>wateractiondecade.org</a:t>
            </a:r>
            <a:r>
              <a:rPr lang="en-CA" altLang="en-US" dirty="0">
                <a:solidFill>
                  <a:schemeClr val="tx1"/>
                </a:solidFill>
              </a:rPr>
              <a:t>/2017/12/09/water-pollution-from-and-to-agriculture/)</a:t>
            </a:r>
          </a:p>
          <a:p>
            <a:pPr marL="0" indent="0">
              <a:buFont typeface="Arial" panose="020B0604020202020204" pitchFamily="34" charset="0"/>
              <a:buNone/>
              <a:defRPr/>
            </a:pPr>
            <a:r>
              <a:rPr lang="en-CA" altLang="en-US" dirty="0">
                <a:solidFill>
                  <a:schemeClr val="tx1"/>
                </a:solidFill>
              </a:rPr>
              <a:t>--”1 in 3 people globally do not have access to safe drinking water – UNICEF, WHO”, World Health Organization, 2019 (https://</a:t>
            </a:r>
            <a:r>
              <a:rPr lang="en-CA" altLang="en-US" dirty="0" err="1">
                <a:solidFill>
                  <a:schemeClr val="tx1"/>
                </a:solidFill>
              </a:rPr>
              <a:t>www.who.int</a:t>
            </a:r>
            <a:r>
              <a:rPr lang="en-CA" altLang="en-US" dirty="0">
                <a:solidFill>
                  <a:schemeClr val="tx1"/>
                </a:solidFill>
              </a:rPr>
              <a:t>/news/item/18-06-2019-1-in-3-people-globally-do-not-have-access-to-safe-drinking-water-unicef-who/)</a:t>
            </a:r>
          </a:p>
          <a:p>
            <a:pPr marL="0" indent="0">
              <a:buFont typeface="Arial" panose="020B0604020202020204" pitchFamily="34" charset="0"/>
              <a:buNone/>
              <a:defRPr/>
            </a:pPr>
            <a:r>
              <a:rPr lang="en-CA" altLang="en-US" dirty="0">
                <a:solidFill>
                  <a:schemeClr val="tx1"/>
                </a:solidFill>
              </a:rPr>
              <a:t>--Image: “300 L/d Water Treatment System Graphical Manual”, </a:t>
            </a:r>
            <a:r>
              <a:rPr lang="en-CA" altLang="en-US" dirty="0" err="1">
                <a:solidFill>
                  <a:schemeClr val="tx1"/>
                </a:solidFill>
              </a:rPr>
              <a:t>AqueousSolutions</a:t>
            </a:r>
            <a:r>
              <a:rPr lang="en-CA" altLang="en-US" dirty="0">
                <a:solidFill>
                  <a:schemeClr val="tx1"/>
                </a:solidFill>
              </a:rPr>
              <a:t>, 2016 (https://</a:t>
            </a:r>
            <a:r>
              <a:rPr lang="en-CA" altLang="en-US" dirty="0" err="1">
                <a:solidFill>
                  <a:schemeClr val="tx1"/>
                </a:solidFill>
              </a:rPr>
              <a:t>www.aqsolutions.org</a:t>
            </a:r>
            <a:r>
              <a:rPr lang="en-CA" altLang="en-US" dirty="0">
                <a:solidFill>
                  <a:schemeClr val="tx1"/>
                </a:solidFill>
              </a:rPr>
              <a:t>/charcoal-biochar-water-treatment/)</a:t>
            </a:r>
            <a:endParaRPr lang="th-TH" altLang="en-US" dirty="0">
              <a:solidFill>
                <a:schemeClr val="tx1"/>
              </a:solidFill>
            </a:endParaRPr>
          </a:p>
        </p:txBody>
      </p:sp>
      <p:sp>
        <p:nvSpPr>
          <p:cNvPr id="47107" name="Slide Number Placeholder 3">
            <a:extLst>
              <a:ext uri="{FF2B5EF4-FFF2-40B4-BE49-F238E27FC236}">
                <a16:creationId xmlns:a16="http://schemas.microsoft.com/office/drawing/2014/main" id="{DEC22800-8A93-D344-ACA5-07DCE51AD9E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123669A-7939-C64B-927A-9312FFE6AF52}" type="slidenum">
              <a:rPr lang="en-US" altLang="en-US" sz="1300" smtClean="0">
                <a:latin typeface="Arial" panose="020B0604020202020204" pitchFamily="34" charset="0"/>
                <a:cs typeface="Arial" panose="020B0604020202020204" pitchFamily="34" charset="0"/>
              </a:rPr>
              <a:pPr>
                <a:spcBef>
                  <a:spcPct val="0"/>
                </a:spcBef>
              </a:pPr>
              <a:t>32</a:t>
            </a:fld>
            <a:endParaRPr lang="en-US" altLang="en-US" sz="1300">
              <a:latin typeface="Arial" panose="020B0604020202020204" pitchFamily="34" charset="0"/>
              <a:cs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H" dirty="0">
                <a:solidFill>
                  <a:schemeClr val="tx1"/>
                </a:solidFill>
              </a:rPr>
              <a:t>If you have heard of biochar before today, it is most likely that you have heard about it in relation to removing carbon from the air.</a:t>
            </a: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33</a:t>
            </a:fld>
            <a:endParaRPr lang="en-US" altLang="en-US"/>
          </a:p>
        </p:txBody>
      </p:sp>
    </p:spTree>
    <p:extLst>
      <p:ext uri="{BB962C8B-B14F-4D97-AF65-F5344CB8AC3E}">
        <p14:creationId xmlns:p14="http://schemas.microsoft.com/office/powerpoint/2010/main" val="7658888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solidFill>
                  <a:schemeClr val="tx1"/>
                </a:solidFill>
                <a:latin typeface="Avenir Next" panose="020B0503020202020204" pitchFamily="34" charset="0"/>
              </a:rPr>
              <a:t>As residents of Southeast Asia, we are all aware of the challenges we face each year as a result of agricultural burning and forest fires. Our partners at </a:t>
            </a:r>
            <a:r>
              <a:rPr lang="en-US" altLang="en-US" sz="1200" dirty="0" err="1">
                <a:solidFill>
                  <a:schemeClr val="tx1"/>
                </a:solidFill>
                <a:latin typeface="Avenir Next" panose="020B0503020202020204" pitchFamily="34" charset="0"/>
              </a:rPr>
              <a:t>BiocharLife</a:t>
            </a:r>
            <a:r>
              <a:rPr lang="en-US" altLang="en-US" sz="1200" dirty="0">
                <a:solidFill>
                  <a:schemeClr val="tx1"/>
                </a:solidFill>
                <a:latin typeface="Avenir Next" panose="020B0503020202020204" pitchFamily="34" charset="0"/>
              </a:rPr>
              <a:t> did some number crunching and determined that burning one </a:t>
            </a:r>
            <a:r>
              <a:rPr lang="en-US" altLang="en-US" sz="1200" dirty="0" err="1">
                <a:solidFill>
                  <a:schemeClr val="tx1"/>
                </a:solidFill>
                <a:latin typeface="Avenir Next" panose="020B0503020202020204" pitchFamily="34" charset="0"/>
              </a:rPr>
              <a:t>tonne</a:t>
            </a:r>
            <a:r>
              <a:rPr lang="en-US" altLang="en-US" sz="1200" dirty="0">
                <a:solidFill>
                  <a:schemeClr val="tx1"/>
                </a:solidFill>
                <a:latin typeface="Avenir Next" panose="020B0503020202020204" pitchFamily="34" charset="0"/>
              </a:rPr>
              <a:t> of biomass creates just over 6 kg of PM2.5. And in Northern Thailand alone, we burn at least 322,000 </a:t>
            </a:r>
            <a:r>
              <a:rPr lang="en-US" altLang="en-US" sz="1200" dirty="0" err="1">
                <a:solidFill>
                  <a:schemeClr val="tx1"/>
                </a:solidFill>
                <a:latin typeface="Avenir Next" panose="020B0503020202020204" pitchFamily="34" charset="0"/>
              </a:rPr>
              <a:t>tonnes</a:t>
            </a:r>
            <a:r>
              <a:rPr lang="en-US" altLang="en-US" sz="1200" dirty="0">
                <a:solidFill>
                  <a:schemeClr val="tx1"/>
                </a:solidFill>
                <a:latin typeface="Avenir Next" panose="020B0503020202020204" pitchFamily="34" charset="0"/>
              </a:rPr>
              <a:t> per year! Obviously, the problem is vast.</a:t>
            </a:r>
          </a:p>
          <a:p>
            <a:endParaRPr lang="en-US" altLang="en-US" sz="1200" dirty="0">
              <a:solidFill>
                <a:schemeClr val="tx1"/>
              </a:solidFill>
              <a:latin typeface="Avenir Next" panose="020B0503020202020204" pitchFamily="34" charset="0"/>
            </a:endParaRPr>
          </a:p>
          <a:p>
            <a:r>
              <a:rPr lang="en-US" altLang="en-US" sz="1200" dirty="0">
                <a:solidFill>
                  <a:schemeClr val="tx1"/>
                </a:solidFill>
                <a:latin typeface="Avenir Next" panose="020B0503020202020204" pitchFamily="34" charset="0"/>
              </a:rPr>
              <a:t>As was mentioned earlier, biochar is not </a:t>
            </a:r>
            <a:r>
              <a:rPr lang="en-US" altLang="en-US" sz="1200" u="sng" dirty="0">
                <a:solidFill>
                  <a:schemeClr val="tx1"/>
                </a:solidFill>
                <a:latin typeface="Avenir Next" panose="020B0503020202020204" pitchFamily="34" charset="0"/>
              </a:rPr>
              <a:t>the</a:t>
            </a:r>
            <a:r>
              <a:rPr lang="en-US" altLang="en-US" sz="1200" u="none" dirty="0">
                <a:solidFill>
                  <a:schemeClr val="tx1"/>
                </a:solidFill>
                <a:latin typeface="Avenir Next" panose="020B0503020202020204" pitchFamily="34" charset="0"/>
              </a:rPr>
              <a:t> solution to this problem as CO</a:t>
            </a:r>
            <a:r>
              <a:rPr lang="en-US" altLang="en-US" sz="1200" u="none" baseline="-25000" dirty="0">
                <a:solidFill>
                  <a:schemeClr val="tx1"/>
                </a:solidFill>
                <a:latin typeface="Avenir Next" panose="020B0503020202020204" pitchFamily="34" charset="0"/>
              </a:rPr>
              <a:t>2</a:t>
            </a:r>
            <a:r>
              <a:rPr lang="en-US" altLang="en-US" sz="1200" u="none" baseline="0" dirty="0">
                <a:solidFill>
                  <a:schemeClr val="tx1"/>
                </a:solidFill>
                <a:latin typeface="Avenir Next" panose="020B0503020202020204" pitchFamily="34" charset="0"/>
              </a:rPr>
              <a:t> and methane gases are still released in the biochar production process. However, burning for biochar and open burning are not the same. Biochar production can significantly reduce the amount of CO</a:t>
            </a:r>
            <a:r>
              <a:rPr lang="en-US" altLang="en-US" sz="1200" u="none" baseline="-25000" dirty="0">
                <a:solidFill>
                  <a:schemeClr val="tx1"/>
                </a:solidFill>
                <a:latin typeface="Avenir Next" panose="020B0503020202020204" pitchFamily="34" charset="0"/>
              </a:rPr>
              <a:t>2</a:t>
            </a:r>
            <a:r>
              <a:rPr lang="en-US" altLang="en-US" sz="1200" u="none" baseline="0" dirty="0">
                <a:solidFill>
                  <a:schemeClr val="tx1"/>
                </a:solidFill>
                <a:latin typeface="Avenir Next" panose="020B0503020202020204" pitchFamily="34" charset="0"/>
              </a:rPr>
              <a:t> released into the air. At the same time, agricultural waste is turned into a valuable resource for soil health and clean water.</a:t>
            </a:r>
            <a:br>
              <a:rPr lang="en-US" altLang="en-US" sz="1200" dirty="0">
                <a:solidFill>
                  <a:schemeClr val="tx1"/>
                </a:solidFill>
                <a:latin typeface="Avenir Next" panose="020B0503020202020204" pitchFamily="34" charset="0"/>
              </a:rPr>
            </a:br>
            <a:endParaRPr lang="en-US" altLang="en-US" sz="1200" dirty="0">
              <a:solidFill>
                <a:schemeClr val="tx1"/>
              </a:solidFill>
              <a:latin typeface="Avenir Next" panose="020B0503020202020204" pitchFamily="34" charset="0"/>
            </a:endParaRPr>
          </a:p>
          <a:p>
            <a:r>
              <a:rPr lang="en-US" altLang="en-US" sz="1200" dirty="0">
                <a:solidFill>
                  <a:schemeClr val="tx1"/>
                </a:solidFill>
                <a:latin typeface="Avenir Next" panose="020B0503020202020204" pitchFamily="34" charset="0"/>
              </a:rPr>
              <a:t>--</a:t>
            </a:r>
            <a:r>
              <a:rPr lang="en-US" altLang="en-US" sz="1200" dirty="0" err="1">
                <a:solidFill>
                  <a:schemeClr val="tx1"/>
                </a:solidFill>
                <a:latin typeface="Avenir Next" panose="020B0503020202020204" pitchFamily="34" charset="0"/>
              </a:rPr>
              <a:t>BiocharLife</a:t>
            </a:r>
            <a:endParaRPr lang="en-TH" altLang="en-US" sz="1200" dirty="0">
              <a:solidFill>
                <a:schemeClr val="tx1"/>
              </a:solidFill>
              <a:latin typeface="Avenir Next" panose="020B0503020202020204" pitchFamily="34" charset="0"/>
            </a:endParaRPr>
          </a:p>
          <a:p>
            <a:r>
              <a:rPr lang="en-TH" altLang="en-US" sz="1200" dirty="0">
                <a:solidFill>
                  <a:schemeClr val="tx1"/>
                </a:solidFill>
                <a:latin typeface="Avenir Next" panose="020B0503020202020204" pitchFamily="34" charset="0"/>
              </a:rPr>
              <a:t>--Photo:</a:t>
            </a:r>
            <a:endParaRPr lang="en-US" altLang="en-US" sz="1200" dirty="0">
              <a:solidFill>
                <a:schemeClr val="tx1"/>
              </a:solidFill>
              <a:latin typeface="Avenir Next" panose="020B0503020202020204" pitchFamily="34" charset="0"/>
            </a:endParaRP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34</a:t>
            </a:fld>
            <a:endParaRPr lang="en-US" altLang="en-US"/>
          </a:p>
        </p:txBody>
      </p:sp>
    </p:spTree>
    <p:extLst>
      <p:ext uri="{BB962C8B-B14F-4D97-AF65-F5344CB8AC3E}">
        <p14:creationId xmlns:p14="http://schemas.microsoft.com/office/powerpoint/2010/main" val="27676519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575BE-BD96-9DD3-4313-A4A95B017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45D36-298F-ECD2-80C5-234895EAC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C4D823-420D-4EDF-4B34-F08B5352AEF4}"/>
              </a:ext>
            </a:extLst>
          </p:cNvPr>
          <p:cNvSpPr>
            <a:spLocks noGrp="1"/>
          </p:cNvSpPr>
          <p:nvPr>
            <p:ph type="body" idx="1"/>
          </p:nvPr>
        </p:nvSpPr>
        <p:spPr/>
        <p:txBody>
          <a:bodyPr/>
          <a:lstStyle/>
          <a:p>
            <a:r>
              <a:rPr lang="en-TH" dirty="0">
                <a:solidFill>
                  <a:schemeClr val="tx1"/>
                </a:solidFill>
              </a:rPr>
              <a:t>A fourth benefit of biochar is its potential as a renewable energy source.</a:t>
            </a:r>
          </a:p>
        </p:txBody>
      </p:sp>
      <p:sp>
        <p:nvSpPr>
          <p:cNvPr id="4" name="Slide Number Placeholder 3">
            <a:extLst>
              <a:ext uri="{FF2B5EF4-FFF2-40B4-BE49-F238E27FC236}">
                <a16:creationId xmlns:a16="http://schemas.microsoft.com/office/drawing/2014/main" id="{7D706F3E-C478-7D04-1D83-127E6B65E21B}"/>
              </a:ext>
            </a:extLst>
          </p:cNvPr>
          <p:cNvSpPr>
            <a:spLocks noGrp="1"/>
          </p:cNvSpPr>
          <p:nvPr>
            <p:ph type="sldNum" sz="quarter" idx="5"/>
          </p:nvPr>
        </p:nvSpPr>
        <p:spPr/>
        <p:txBody>
          <a:bodyPr/>
          <a:lstStyle/>
          <a:p>
            <a:pPr>
              <a:defRPr/>
            </a:pPr>
            <a:fld id="{8559850D-3F0D-6C4A-B55E-20C9A139F024}" type="slidenum">
              <a:rPr lang="en-US" altLang="en-US" smtClean="0"/>
              <a:pPr>
                <a:defRPr/>
              </a:pPr>
              <a:t>35</a:t>
            </a:fld>
            <a:endParaRPr lang="en-US" altLang="en-US"/>
          </a:p>
        </p:txBody>
      </p:sp>
    </p:spTree>
    <p:extLst>
      <p:ext uri="{BB962C8B-B14F-4D97-AF65-F5344CB8AC3E}">
        <p14:creationId xmlns:p14="http://schemas.microsoft.com/office/powerpoint/2010/main" val="26118893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a:extLst>
              <a:ext uri="{FF2B5EF4-FFF2-40B4-BE49-F238E27FC236}">
                <a16:creationId xmlns:a16="http://schemas.microsoft.com/office/drawing/2014/main" id="{13E7B1A1-8BEB-8E4E-8975-61848BF459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0" name="Notes Placeholder 2">
            <a:extLst>
              <a:ext uri="{FF2B5EF4-FFF2-40B4-BE49-F238E27FC236}">
                <a16:creationId xmlns:a16="http://schemas.microsoft.com/office/drawing/2014/main" id="{DECA73B5-9096-4D40-8C41-18DA6D67CC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buFont typeface="Arial" panose="020B0604020202020204" pitchFamily="34" charset="0"/>
              <a:buNone/>
              <a:defRPr/>
            </a:pPr>
            <a:r>
              <a:rPr lang="en-US" altLang="en-US" sz="1200" dirty="0">
                <a:solidFill>
                  <a:schemeClr val="tx1"/>
                </a:solidFill>
                <a:latin typeface="Avenir Next" panose="020B0503020202020204" pitchFamily="34" charset="0"/>
                <a:cs typeface="Times New Roman" panose="02020603050405020304" pitchFamily="18" charset="0"/>
              </a:rPr>
              <a:t>Anytime biomass is burned, there is a lot of heat generated. At the same time, gases are released. These outputs can be used in large-scale, industrial application to contribute to energy production. </a:t>
            </a:r>
          </a:p>
          <a:p>
            <a:pPr marL="0" indent="0" eaLnBrk="1" hangingPunct="1">
              <a:buFont typeface="Arial" panose="020B0604020202020204" pitchFamily="34" charset="0"/>
              <a:buNone/>
              <a:defRPr/>
            </a:pPr>
            <a:endParaRPr lang="en-US" altLang="en-US" sz="1200" dirty="0">
              <a:solidFill>
                <a:schemeClr val="tx1"/>
              </a:solidFill>
              <a:latin typeface="Avenir Next" panose="020B0503020202020204" pitchFamily="34" charset="0"/>
              <a:cs typeface="Times New Roman" panose="02020603050405020304" pitchFamily="18" charset="0"/>
            </a:endParaRPr>
          </a:p>
          <a:p>
            <a:pPr marL="0" indent="0" eaLnBrk="1" hangingPunct="1">
              <a:buFont typeface="Arial" panose="020B0604020202020204" pitchFamily="34" charset="0"/>
              <a:buNone/>
              <a:defRPr/>
            </a:pPr>
            <a:r>
              <a:rPr lang="en-US" altLang="en-US" sz="1200" dirty="0">
                <a:solidFill>
                  <a:schemeClr val="tx1"/>
                </a:solidFill>
                <a:latin typeface="Avenir Next" panose="020B0503020202020204" pitchFamily="34" charset="0"/>
                <a:cs typeface="Times New Roman" panose="02020603050405020304" pitchFamily="18" charset="0"/>
              </a:rPr>
              <a:t>On the small-scale, ECHO Asia has experimented with burning biochar in a special kiln, collecting the gas released, and using it to run a combustion engine. One burn using our kiln can produce enough fuel to run the engine for one to one and a half hours.</a:t>
            </a:r>
          </a:p>
          <a:p>
            <a:pPr marL="0" indent="0" eaLnBrk="1" hangingPunct="1">
              <a:buFont typeface="Arial" panose="020B0604020202020204" pitchFamily="34" charset="0"/>
              <a:buNone/>
              <a:defRPr/>
            </a:pPr>
            <a:endParaRPr lang="en-US" altLang="en-US" sz="1200" dirty="0">
              <a:solidFill>
                <a:schemeClr val="tx1"/>
              </a:solidFill>
              <a:latin typeface="Avenir Next" panose="020B0503020202020204" pitchFamily="34" charset="0"/>
              <a:cs typeface="Times New Roman" panose="02020603050405020304" pitchFamily="18" charset="0"/>
            </a:endParaRPr>
          </a:p>
          <a:p>
            <a:pPr marL="0" indent="0" eaLnBrk="1" hangingPunct="1">
              <a:buFont typeface="Arial" panose="020B0604020202020204" pitchFamily="34" charset="0"/>
              <a:buNone/>
              <a:defRPr/>
            </a:pPr>
            <a:r>
              <a:rPr lang="en-US" altLang="en-US" sz="1200" dirty="0">
                <a:solidFill>
                  <a:schemeClr val="tx1"/>
                </a:solidFill>
                <a:latin typeface="Avenir Next" panose="020B0503020202020204" pitchFamily="34" charset="0"/>
                <a:cs typeface="Times New Roman" panose="02020603050405020304" pitchFamily="18" charset="0"/>
              </a:rPr>
              <a:t>We are by no means expert in this application, but our small successes do open the door to further experimentation of how a smallholder farmer could harness this potential.</a:t>
            </a:r>
          </a:p>
          <a:p>
            <a:pPr marL="0" indent="0" eaLnBrk="1" hangingPunct="1">
              <a:buFont typeface="Arial" panose="020B0604020202020204" pitchFamily="34" charset="0"/>
              <a:buNone/>
              <a:defRPr/>
            </a:pPr>
            <a:endParaRPr lang="en-US" altLang="en-US" sz="1200" dirty="0">
              <a:solidFill>
                <a:schemeClr val="tx1"/>
              </a:solidFill>
              <a:latin typeface="Avenir Next" panose="020B0503020202020204" pitchFamily="34" charset="0"/>
              <a:cs typeface="Times New Roman" panose="02020603050405020304" pitchFamily="18" charset="0"/>
            </a:endParaRPr>
          </a:p>
          <a:p>
            <a:pPr marL="0" indent="0" eaLnBrk="1" hangingPunct="1">
              <a:buFont typeface="Arial" panose="020B0604020202020204" pitchFamily="34" charset="0"/>
              <a:buNone/>
              <a:defRPr/>
            </a:pPr>
            <a:r>
              <a:rPr lang="en-US" altLang="en-US" sz="1200" dirty="0">
                <a:solidFill>
                  <a:schemeClr val="tx1"/>
                </a:solidFill>
                <a:latin typeface="Avenir Next" panose="020B0503020202020204" pitchFamily="34" charset="0"/>
                <a:cs typeface="Times New Roman" panose="02020603050405020304" pitchFamily="18" charset="0"/>
              </a:rPr>
              <a:t>Photo: ECHO Asia, ?</a:t>
            </a:r>
          </a:p>
        </p:txBody>
      </p:sp>
      <p:sp>
        <p:nvSpPr>
          <p:cNvPr id="73731" name="Slide Number Placeholder 3">
            <a:extLst>
              <a:ext uri="{FF2B5EF4-FFF2-40B4-BE49-F238E27FC236}">
                <a16:creationId xmlns:a16="http://schemas.microsoft.com/office/drawing/2014/main" id="{2FD332C1-170B-284B-9158-FC074CDA6A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Calibri" panose="020F0502020204030204" pitchFamily="34" charset="0"/>
              </a:defRPr>
            </a:lvl1pPr>
            <a:lvl2pPr marL="742950" indent="-285750" defTabSz="966788">
              <a:defRPr>
                <a:solidFill>
                  <a:schemeClr val="tx1"/>
                </a:solidFill>
                <a:latin typeface="Calibri" panose="020F0502020204030204" pitchFamily="34" charset="0"/>
              </a:defRPr>
            </a:lvl2pPr>
            <a:lvl3pPr marL="1143000" indent="-228600" defTabSz="966788">
              <a:defRPr>
                <a:solidFill>
                  <a:schemeClr val="tx1"/>
                </a:solidFill>
                <a:latin typeface="Calibri" panose="020F0502020204030204" pitchFamily="34" charset="0"/>
              </a:defRPr>
            </a:lvl3pPr>
            <a:lvl4pPr marL="1600200" indent="-228600" defTabSz="966788">
              <a:defRPr>
                <a:solidFill>
                  <a:schemeClr val="tx1"/>
                </a:solidFill>
                <a:latin typeface="Calibri" panose="020F0502020204030204" pitchFamily="34" charset="0"/>
              </a:defRPr>
            </a:lvl4pPr>
            <a:lvl5pPr marL="2057400" indent="-228600" defTabSz="966788">
              <a:defRPr>
                <a:solidFill>
                  <a:schemeClr val="tx1"/>
                </a:solidFill>
                <a:latin typeface="Calibri" panose="020F0502020204030204" pitchFamily="34" charset="0"/>
              </a:defRPr>
            </a:lvl5pPr>
            <a:lvl6pPr marL="2514600" indent="-228600" defTabSz="966788" eaLnBrk="0" fontAlgn="base" hangingPunct="0">
              <a:spcBef>
                <a:spcPct val="0"/>
              </a:spcBef>
              <a:spcAft>
                <a:spcPct val="0"/>
              </a:spcAft>
              <a:defRPr>
                <a:solidFill>
                  <a:schemeClr val="tx1"/>
                </a:solidFill>
                <a:latin typeface="Calibri" panose="020F0502020204030204" pitchFamily="34" charset="0"/>
              </a:defRPr>
            </a:lvl6pPr>
            <a:lvl7pPr marL="2971800" indent="-228600" defTabSz="966788" eaLnBrk="0" fontAlgn="base" hangingPunct="0">
              <a:spcBef>
                <a:spcPct val="0"/>
              </a:spcBef>
              <a:spcAft>
                <a:spcPct val="0"/>
              </a:spcAft>
              <a:defRPr>
                <a:solidFill>
                  <a:schemeClr val="tx1"/>
                </a:solidFill>
                <a:latin typeface="Calibri" panose="020F0502020204030204" pitchFamily="34" charset="0"/>
              </a:defRPr>
            </a:lvl7pPr>
            <a:lvl8pPr marL="3429000" indent="-228600" defTabSz="966788" eaLnBrk="0" fontAlgn="base" hangingPunct="0">
              <a:spcBef>
                <a:spcPct val="0"/>
              </a:spcBef>
              <a:spcAft>
                <a:spcPct val="0"/>
              </a:spcAft>
              <a:defRPr>
                <a:solidFill>
                  <a:schemeClr val="tx1"/>
                </a:solidFill>
                <a:latin typeface="Calibri" panose="020F0502020204030204" pitchFamily="34" charset="0"/>
              </a:defRPr>
            </a:lvl8pPr>
            <a:lvl9pPr marL="3886200" indent="-228600" defTabSz="966788" eaLnBrk="0" fontAlgn="base" hangingPunct="0">
              <a:spcBef>
                <a:spcPct val="0"/>
              </a:spcBef>
              <a:spcAft>
                <a:spcPct val="0"/>
              </a:spcAft>
              <a:defRPr>
                <a:solidFill>
                  <a:schemeClr val="tx1"/>
                </a:solidFill>
                <a:latin typeface="Calibri" panose="020F0502020204030204" pitchFamily="34" charset="0"/>
              </a:defRPr>
            </a:lvl9pPr>
          </a:lstStyle>
          <a:p>
            <a:fld id="{EA1B4464-5F5C-BA4D-927D-72732D0A858D}" type="slidenum">
              <a:rPr lang="en-US" altLang="en-US" smtClean="0">
                <a:latin typeface="Arial" panose="020B0604020202020204" pitchFamily="34" charset="0"/>
              </a:rPr>
              <a:pPr/>
              <a:t>36</a:t>
            </a:fld>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dirty="0">
                <a:solidFill>
                  <a:schemeClr val="tx1"/>
                </a:solidFill>
                <a:latin typeface="Avenir Next" panose="020B0503020202020204" pitchFamily="34" charset="0"/>
              </a:rPr>
              <a:t>In conclusion, biochar offers us an opportunity. Instead of allowing organic waste to accumulate in landfills or be burned in open fires, we can make biochar to use in soil restoration, water treatment, and energy production.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solidFill>
                <a:schemeClr val="tx1"/>
              </a:solidFill>
              <a:latin typeface="Avenir Next" panose="020B0503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dirty="0">
                <a:solidFill>
                  <a:schemeClr val="tx1"/>
                </a:solidFill>
                <a:latin typeface="Avenir Next" panose="020B0503020202020204" pitchFamily="34" charset="0"/>
              </a:rPr>
              <a:t>Carefully stewarding our resources can lead to less waste, healthier agricultural practices, healthier water systems, and healthier air.</a:t>
            </a:r>
          </a:p>
          <a:p>
            <a:endParaRPr lang="en-US" dirty="0">
              <a:solidFill>
                <a:schemeClr val="tx1"/>
              </a:solidFill>
            </a:endParaRPr>
          </a:p>
          <a:p>
            <a:r>
              <a:rPr lang="en-US" dirty="0">
                <a:solidFill>
                  <a:schemeClr val="tx1"/>
                </a:solidFill>
              </a:rPr>
              <a:t>Photo: Biochar Academy 2024, IBI, Lauren </a:t>
            </a:r>
            <a:r>
              <a:rPr lang="en-US" dirty="0" err="1">
                <a:solidFill>
                  <a:schemeClr val="tx1"/>
                </a:solidFill>
              </a:rPr>
              <a:t>Boritzke</a:t>
            </a:r>
            <a:r>
              <a:rPr lang="en-US" dirty="0">
                <a:solidFill>
                  <a:schemeClr val="tx1"/>
                </a:solidFill>
              </a:rPr>
              <a:t>-Smith.</a:t>
            </a:r>
          </a:p>
        </p:txBody>
      </p:sp>
      <p:sp>
        <p:nvSpPr>
          <p:cNvPr id="4" name="Slide Number Placeholder 3"/>
          <p:cNvSpPr>
            <a:spLocks noGrp="1"/>
          </p:cNvSpPr>
          <p:nvPr>
            <p:ph type="sldNum" sz="quarter" idx="5"/>
          </p:nvPr>
        </p:nvSpPr>
        <p:spPr/>
        <p:txBody>
          <a:bodyPr/>
          <a:lstStyle/>
          <a:p>
            <a:pPr>
              <a:defRPr/>
            </a:pPr>
            <a:fld id="{8559850D-3F0D-6C4A-B55E-20C9A139F024}" type="slidenum">
              <a:rPr lang="en-US" altLang="en-US" smtClean="0"/>
              <a:pPr>
                <a:defRPr/>
              </a:pPr>
              <a:t>37</a:t>
            </a:fld>
            <a:endParaRPr lang="en-US" altLang="en-US"/>
          </a:p>
        </p:txBody>
      </p:sp>
    </p:spTree>
    <p:extLst>
      <p:ext uri="{BB962C8B-B14F-4D97-AF65-F5344CB8AC3E}">
        <p14:creationId xmlns:p14="http://schemas.microsoft.com/office/powerpoint/2010/main" val="5720969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FA035-373B-91F0-7B0D-8AC238E1D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0B5B94-6936-A591-0714-7D32E77067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E51587-09FF-FCDD-B49A-999F05958776}"/>
              </a:ext>
            </a:extLst>
          </p:cNvPr>
          <p:cNvSpPr>
            <a:spLocks noGrp="1"/>
          </p:cNvSpPr>
          <p:nvPr>
            <p:ph type="body" idx="1"/>
          </p:nvPr>
        </p:nvSpPr>
        <p:spPr/>
        <p:txBody>
          <a:bodyPr/>
          <a:lstStyle/>
          <a:p>
            <a:r>
              <a:rPr lang="en-TH" dirty="0">
                <a:solidFill>
                  <a:schemeClr val="tx1"/>
                </a:solidFill>
              </a:rPr>
              <a:t>As we wrap up, are there any questions?</a:t>
            </a:r>
          </a:p>
        </p:txBody>
      </p:sp>
      <p:sp>
        <p:nvSpPr>
          <p:cNvPr id="4" name="Slide Number Placeholder 3">
            <a:extLst>
              <a:ext uri="{FF2B5EF4-FFF2-40B4-BE49-F238E27FC236}">
                <a16:creationId xmlns:a16="http://schemas.microsoft.com/office/drawing/2014/main" id="{70AE9BE2-986B-80A6-D4A2-2AD25BB3AA81}"/>
              </a:ext>
            </a:extLst>
          </p:cNvPr>
          <p:cNvSpPr>
            <a:spLocks noGrp="1"/>
          </p:cNvSpPr>
          <p:nvPr>
            <p:ph type="sldNum" sz="quarter" idx="5"/>
          </p:nvPr>
        </p:nvSpPr>
        <p:spPr/>
        <p:txBody>
          <a:bodyPr/>
          <a:lstStyle/>
          <a:p>
            <a:pPr>
              <a:defRPr/>
            </a:pPr>
            <a:fld id="{8559850D-3F0D-6C4A-B55E-20C9A139F024}" type="slidenum">
              <a:rPr lang="en-US" altLang="en-US" smtClean="0"/>
              <a:pPr>
                <a:defRPr/>
              </a:pPr>
              <a:t>38</a:t>
            </a:fld>
            <a:endParaRPr lang="en-US" altLang="en-US"/>
          </a:p>
        </p:txBody>
      </p:sp>
    </p:spTree>
    <p:extLst>
      <p:ext uri="{BB962C8B-B14F-4D97-AF65-F5344CB8AC3E}">
        <p14:creationId xmlns:p14="http://schemas.microsoft.com/office/powerpoint/2010/main" val="1166911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E019C05-EE36-9B4D-8307-9EC09E8D7A42}"/>
              </a:ext>
            </a:extLst>
          </p:cNvPr>
          <p:cNvSpPr>
            <a:spLocks noGrp="1"/>
          </p:cNvSpPr>
          <p:nvPr>
            <p:ph type="dt" sz="half" idx="10"/>
          </p:nvPr>
        </p:nvSpPr>
        <p:spPr/>
        <p:txBody>
          <a:bodyPr/>
          <a:lstStyle>
            <a:lvl1pPr>
              <a:defRPr/>
            </a:lvl1pPr>
          </a:lstStyle>
          <a:p>
            <a:pPr>
              <a:defRPr/>
            </a:pPr>
            <a:fld id="{8E718FF2-28C7-F644-96AA-A13EC28F3891}" type="datetimeFigureOut">
              <a:rPr lang="en-US"/>
              <a:pPr>
                <a:defRPr/>
              </a:pPr>
              <a:t>5/21/25</a:t>
            </a:fld>
            <a:endParaRPr lang="en-US"/>
          </a:p>
        </p:txBody>
      </p:sp>
      <p:sp>
        <p:nvSpPr>
          <p:cNvPr id="5" name="Footer Placeholder 4">
            <a:extLst>
              <a:ext uri="{FF2B5EF4-FFF2-40B4-BE49-F238E27FC236}">
                <a16:creationId xmlns:a16="http://schemas.microsoft.com/office/drawing/2014/main" id="{C0AEB14B-6E6F-CF4A-AB46-CF2D91B381D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1F457DE-DFB2-B841-B050-41C376E4EB2F}"/>
              </a:ext>
            </a:extLst>
          </p:cNvPr>
          <p:cNvSpPr>
            <a:spLocks noGrp="1"/>
          </p:cNvSpPr>
          <p:nvPr>
            <p:ph type="sldNum" sz="quarter" idx="12"/>
          </p:nvPr>
        </p:nvSpPr>
        <p:spPr/>
        <p:txBody>
          <a:bodyPr/>
          <a:lstStyle>
            <a:lvl1pPr>
              <a:defRPr/>
            </a:lvl1pPr>
          </a:lstStyle>
          <a:p>
            <a:pPr>
              <a:defRPr/>
            </a:pPr>
            <a:fld id="{F60E4606-41D4-214D-AEEE-C526B246D37C}" type="slidenum">
              <a:rPr lang="en-US" altLang="en-US"/>
              <a:pPr>
                <a:defRPr/>
              </a:pPr>
              <a:t>‹#›</a:t>
            </a:fld>
            <a:endParaRPr lang="en-US" altLang="en-US"/>
          </a:p>
        </p:txBody>
      </p:sp>
    </p:spTree>
    <p:extLst>
      <p:ext uri="{BB962C8B-B14F-4D97-AF65-F5344CB8AC3E}">
        <p14:creationId xmlns:p14="http://schemas.microsoft.com/office/powerpoint/2010/main" val="181377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78C4ED-7C81-1241-A770-781D809C00E8}"/>
              </a:ext>
            </a:extLst>
          </p:cNvPr>
          <p:cNvSpPr>
            <a:spLocks noGrp="1"/>
          </p:cNvSpPr>
          <p:nvPr>
            <p:ph type="dt" sz="half" idx="10"/>
          </p:nvPr>
        </p:nvSpPr>
        <p:spPr/>
        <p:txBody>
          <a:bodyPr/>
          <a:lstStyle>
            <a:lvl1pPr>
              <a:defRPr/>
            </a:lvl1pPr>
          </a:lstStyle>
          <a:p>
            <a:pPr>
              <a:defRPr/>
            </a:pPr>
            <a:fld id="{1D45FCCB-951D-6342-881C-11A5A775709A}" type="datetimeFigureOut">
              <a:rPr lang="en-US"/>
              <a:pPr>
                <a:defRPr/>
              </a:pPr>
              <a:t>5/21/25</a:t>
            </a:fld>
            <a:endParaRPr lang="en-US"/>
          </a:p>
        </p:txBody>
      </p:sp>
      <p:sp>
        <p:nvSpPr>
          <p:cNvPr id="5" name="Footer Placeholder 4">
            <a:extLst>
              <a:ext uri="{FF2B5EF4-FFF2-40B4-BE49-F238E27FC236}">
                <a16:creationId xmlns:a16="http://schemas.microsoft.com/office/drawing/2014/main" id="{EF58D149-9625-1D48-99B6-C09EE98C445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97A470A-63D3-AC46-9032-EC3B405FA36D}"/>
              </a:ext>
            </a:extLst>
          </p:cNvPr>
          <p:cNvSpPr>
            <a:spLocks noGrp="1"/>
          </p:cNvSpPr>
          <p:nvPr>
            <p:ph type="sldNum" sz="quarter" idx="12"/>
          </p:nvPr>
        </p:nvSpPr>
        <p:spPr/>
        <p:txBody>
          <a:bodyPr/>
          <a:lstStyle>
            <a:lvl1pPr>
              <a:defRPr/>
            </a:lvl1pPr>
          </a:lstStyle>
          <a:p>
            <a:pPr>
              <a:defRPr/>
            </a:pPr>
            <a:fld id="{0306C95B-9C85-F546-8049-48FC2A510AF8}" type="slidenum">
              <a:rPr lang="en-US" altLang="en-US"/>
              <a:pPr>
                <a:defRPr/>
              </a:pPr>
              <a:t>‹#›</a:t>
            </a:fld>
            <a:endParaRPr lang="en-US" altLang="en-US"/>
          </a:p>
        </p:txBody>
      </p:sp>
    </p:spTree>
    <p:extLst>
      <p:ext uri="{BB962C8B-B14F-4D97-AF65-F5344CB8AC3E}">
        <p14:creationId xmlns:p14="http://schemas.microsoft.com/office/powerpoint/2010/main" val="280742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0B6A5C1-FF32-2346-9874-1657A85B970B}"/>
              </a:ext>
            </a:extLst>
          </p:cNvPr>
          <p:cNvSpPr>
            <a:spLocks noGrp="1"/>
          </p:cNvSpPr>
          <p:nvPr>
            <p:ph type="dt" sz="half" idx="10"/>
          </p:nvPr>
        </p:nvSpPr>
        <p:spPr/>
        <p:txBody>
          <a:bodyPr/>
          <a:lstStyle>
            <a:lvl1pPr>
              <a:defRPr/>
            </a:lvl1pPr>
          </a:lstStyle>
          <a:p>
            <a:pPr>
              <a:defRPr/>
            </a:pPr>
            <a:fld id="{0132302C-41A7-8F45-91FA-2586A4956056}" type="datetimeFigureOut">
              <a:rPr lang="en-US"/>
              <a:pPr>
                <a:defRPr/>
              </a:pPr>
              <a:t>5/21/25</a:t>
            </a:fld>
            <a:endParaRPr lang="en-US"/>
          </a:p>
        </p:txBody>
      </p:sp>
      <p:sp>
        <p:nvSpPr>
          <p:cNvPr id="5" name="Footer Placeholder 4">
            <a:extLst>
              <a:ext uri="{FF2B5EF4-FFF2-40B4-BE49-F238E27FC236}">
                <a16:creationId xmlns:a16="http://schemas.microsoft.com/office/drawing/2014/main" id="{D9B4DECF-D7C1-6746-9DA8-9958756FEAD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68D98A9-E2AD-794B-AC11-B0D13BBD8360}"/>
              </a:ext>
            </a:extLst>
          </p:cNvPr>
          <p:cNvSpPr>
            <a:spLocks noGrp="1"/>
          </p:cNvSpPr>
          <p:nvPr>
            <p:ph type="sldNum" sz="quarter" idx="12"/>
          </p:nvPr>
        </p:nvSpPr>
        <p:spPr/>
        <p:txBody>
          <a:bodyPr/>
          <a:lstStyle>
            <a:lvl1pPr>
              <a:defRPr/>
            </a:lvl1pPr>
          </a:lstStyle>
          <a:p>
            <a:pPr>
              <a:defRPr/>
            </a:pPr>
            <a:fld id="{9BCFA3B3-84B3-324A-A196-7C799386F977}" type="slidenum">
              <a:rPr lang="en-US" altLang="en-US"/>
              <a:pPr>
                <a:defRPr/>
              </a:pPr>
              <a:t>‹#›</a:t>
            </a:fld>
            <a:endParaRPr lang="en-US" altLang="en-US"/>
          </a:p>
        </p:txBody>
      </p:sp>
    </p:spTree>
    <p:extLst>
      <p:ext uri="{BB962C8B-B14F-4D97-AF65-F5344CB8AC3E}">
        <p14:creationId xmlns:p14="http://schemas.microsoft.com/office/powerpoint/2010/main" val="3659359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A34E898-4440-7243-BA97-90ADA20D5A40}"/>
              </a:ext>
            </a:extLst>
          </p:cNvPr>
          <p:cNvSpPr>
            <a:spLocks noGrp="1"/>
          </p:cNvSpPr>
          <p:nvPr>
            <p:ph type="dt" sz="half" idx="10"/>
          </p:nvPr>
        </p:nvSpPr>
        <p:spPr/>
        <p:txBody>
          <a:bodyPr/>
          <a:lstStyle>
            <a:lvl1pPr>
              <a:defRPr/>
            </a:lvl1pPr>
          </a:lstStyle>
          <a:p>
            <a:pPr>
              <a:defRPr/>
            </a:pPr>
            <a:fld id="{1D0A4973-6823-E244-9C58-590850F9A9AF}" type="datetimeFigureOut">
              <a:rPr lang="en-US"/>
              <a:pPr>
                <a:defRPr/>
              </a:pPr>
              <a:t>5/21/25</a:t>
            </a:fld>
            <a:endParaRPr lang="en-US"/>
          </a:p>
        </p:txBody>
      </p:sp>
      <p:sp>
        <p:nvSpPr>
          <p:cNvPr id="6" name="Footer Placeholder 4">
            <a:extLst>
              <a:ext uri="{FF2B5EF4-FFF2-40B4-BE49-F238E27FC236}">
                <a16:creationId xmlns:a16="http://schemas.microsoft.com/office/drawing/2014/main" id="{757A2EB5-EF39-A64F-9B23-80372FA334D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05B725E-F741-BF41-997C-04FE4754BB24}"/>
              </a:ext>
            </a:extLst>
          </p:cNvPr>
          <p:cNvSpPr>
            <a:spLocks noGrp="1"/>
          </p:cNvSpPr>
          <p:nvPr>
            <p:ph type="sldNum" sz="quarter" idx="12"/>
          </p:nvPr>
        </p:nvSpPr>
        <p:spPr/>
        <p:txBody>
          <a:bodyPr/>
          <a:lstStyle>
            <a:lvl1pPr>
              <a:defRPr/>
            </a:lvl1pPr>
          </a:lstStyle>
          <a:p>
            <a:pPr>
              <a:defRPr/>
            </a:pPr>
            <a:fld id="{7C30FB55-0FA1-B64B-BE56-466E699A1168}" type="slidenum">
              <a:rPr lang="en-US" altLang="en-US"/>
              <a:pPr>
                <a:defRPr/>
              </a:pPr>
              <a:t>‹#›</a:t>
            </a:fld>
            <a:endParaRPr lang="en-US" altLang="en-US"/>
          </a:p>
        </p:txBody>
      </p:sp>
    </p:spTree>
    <p:extLst>
      <p:ext uri="{BB962C8B-B14F-4D97-AF65-F5344CB8AC3E}">
        <p14:creationId xmlns:p14="http://schemas.microsoft.com/office/powerpoint/2010/main" val="2716427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C38B1682-EA68-A341-9E00-5DD16E6E94B6}"/>
              </a:ext>
            </a:extLst>
          </p:cNvPr>
          <p:cNvSpPr>
            <a:spLocks noGrp="1"/>
          </p:cNvSpPr>
          <p:nvPr>
            <p:ph type="dt" sz="half" idx="10"/>
          </p:nvPr>
        </p:nvSpPr>
        <p:spPr/>
        <p:txBody>
          <a:bodyPr/>
          <a:lstStyle>
            <a:lvl1pPr>
              <a:defRPr/>
            </a:lvl1pPr>
          </a:lstStyle>
          <a:p>
            <a:pPr>
              <a:defRPr/>
            </a:pPr>
            <a:fld id="{412375A0-F96F-CE47-893D-12AF13190298}" type="datetimeFigureOut">
              <a:rPr lang="en-US"/>
              <a:pPr>
                <a:defRPr/>
              </a:pPr>
              <a:t>5/21/25</a:t>
            </a:fld>
            <a:endParaRPr lang="en-US"/>
          </a:p>
        </p:txBody>
      </p:sp>
      <p:sp>
        <p:nvSpPr>
          <p:cNvPr id="8" name="Footer Placeholder 4">
            <a:extLst>
              <a:ext uri="{FF2B5EF4-FFF2-40B4-BE49-F238E27FC236}">
                <a16:creationId xmlns:a16="http://schemas.microsoft.com/office/drawing/2014/main" id="{BC98EED7-F920-1047-B89D-083E359E00BA}"/>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89657F4-87EB-9A45-9CC5-96CA4235E184}"/>
              </a:ext>
            </a:extLst>
          </p:cNvPr>
          <p:cNvSpPr>
            <a:spLocks noGrp="1"/>
          </p:cNvSpPr>
          <p:nvPr>
            <p:ph type="sldNum" sz="quarter" idx="12"/>
          </p:nvPr>
        </p:nvSpPr>
        <p:spPr/>
        <p:txBody>
          <a:bodyPr/>
          <a:lstStyle>
            <a:lvl1pPr>
              <a:defRPr/>
            </a:lvl1pPr>
          </a:lstStyle>
          <a:p>
            <a:pPr>
              <a:defRPr/>
            </a:pPr>
            <a:fld id="{DEFA2997-EA4D-5142-8A3F-AEBD10F66E6A}" type="slidenum">
              <a:rPr lang="en-US" altLang="en-US"/>
              <a:pPr>
                <a:defRPr/>
              </a:pPr>
              <a:t>‹#›</a:t>
            </a:fld>
            <a:endParaRPr lang="en-US" altLang="en-US"/>
          </a:p>
        </p:txBody>
      </p:sp>
    </p:spTree>
    <p:extLst>
      <p:ext uri="{BB962C8B-B14F-4D97-AF65-F5344CB8AC3E}">
        <p14:creationId xmlns:p14="http://schemas.microsoft.com/office/powerpoint/2010/main" val="535711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579E036C-5CBC-EE42-9396-52158B3F6ADB}"/>
              </a:ext>
            </a:extLst>
          </p:cNvPr>
          <p:cNvSpPr>
            <a:spLocks noGrp="1"/>
          </p:cNvSpPr>
          <p:nvPr>
            <p:ph type="dt" sz="half" idx="10"/>
          </p:nvPr>
        </p:nvSpPr>
        <p:spPr/>
        <p:txBody>
          <a:bodyPr/>
          <a:lstStyle>
            <a:lvl1pPr>
              <a:defRPr/>
            </a:lvl1pPr>
          </a:lstStyle>
          <a:p>
            <a:pPr>
              <a:defRPr/>
            </a:pPr>
            <a:fld id="{433CAE57-EFC3-5846-824F-8681AB3A1DB8}" type="datetimeFigureOut">
              <a:rPr lang="en-US"/>
              <a:pPr>
                <a:defRPr/>
              </a:pPr>
              <a:t>5/21/25</a:t>
            </a:fld>
            <a:endParaRPr lang="en-US"/>
          </a:p>
        </p:txBody>
      </p:sp>
      <p:sp>
        <p:nvSpPr>
          <p:cNvPr id="4" name="Footer Placeholder 4">
            <a:extLst>
              <a:ext uri="{FF2B5EF4-FFF2-40B4-BE49-F238E27FC236}">
                <a16:creationId xmlns:a16="http://schemas.microsoft.com/office/drawing/2014/main" id="{E20FD939-8004-C04A-B438-3ED9C79C58E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99B1AADF-E866-A845-9F27-F61125B53239}"/>
              </a:ext>
            </a:extLst>
          </p:cNvPr>
          <p:cNvSpPr>
            <a:spLocks noGrp="1"/>
          </p:cNvSpPr>
          <p:nvPr>
            <p:ph type="sldNum" sz="quarter" idx="12"/>
          </p:nvPr>
        </p:nvSpPr>
        <p:spPr/>
        <p:txBody>
          <a:bodyPr/>
          <a:lstStyle>
            <a:lvl1pPr>
              <a:defRPr/>
            </a:lvl1pPr>
          </a:lstStyle>
          <a:p>
            <a:pPr>
              <a:defRPr/>
            </a:pPr>
            <a:fld id="{9341A7E5-A170-6740-A18B-8454777F72A1}" type="slidenum">
              <a:rPr lang="en-US" altLang="en-US"/>
              <a:pPr>
                <a:defRPr/>
              </a:pPr>
              <a:t>‹#›</a:t>
            </a:fld>
            <a:endParaRPr lang="en-US" altLang="en-US"/>
          </a:p>
        </p:txBody>
      </p:sp>
    </p:spTree>
    <p:extLst>
      <p:ext uri="{BB962C8B-B14F-4D97-AF65-F5344CB8AC3E}">
        <p14:creationId xmlns:p14="http://schemas.microsoft.com/office/powerpoint/2010/main" val="1098020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F4B87E1-1546-474A-8C73-33B0AFC59BCB}"/>
              </a:ext>
            </a:extLst>
          </p:cNvPr>
          <p:cNvSpPr>
            <a:spLocks noGrp="1"/>
          </p:cNvSpPr>
          <p:nvPr>
            <p:ph type="dt" sz="half" idx="10"/>
          </p:nvPr>
        </p:nvSpPr>
        <p:spPr/>
        <p:txBody>
          <a:bodyPr/>
          <a:lstStyle>
            <a:lvl1pPr>
              <a:defRPr/>
            </a:lvl1pPr>
          </a:lstStyle>
          <a:p>
            <a:pPr>
              <a:defRPr/>
            </a:pPr>
            <a:fld id="{8067B825-40AA-D04A-BD1F-E76CE645582F}" type="datetimeFigureOut">
              <a:rPr lang="en-US"/>
              <a:pPr>
                <a:defRPr/>
              </a:pPr>
              <a:t>5/21/25</a:t>
            </a:fld>
            <a:endParaRPr lang="en-US"/>
          </a:p>
        </p:txBody>
      </p:sp>
      <p:sp>
        <p:nvSpPr>
          <p:cNvPr id="3" name="Footer Placeholder 4">
            <a:extLst>
              <a:ext uri="{FF2B5EF4-FFF2-40B4-BE49-F238E27FC236}">
                <a16:creationId xmlns:a16="http://schemas.microsoft.com/office/drawing/2014/main" id="{F801FBD9-5C03-8746-ADAA-B12911A81F2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74190992-20EF-2A4F-94E2-BA473A4954E6}"/>
              </a:ext>
            </a:extLst>
          </p:cNvPr>
          <p:cNvSpPr>
            <a:spLocks noGrp="1"/>
          </p:cNvSpPr>
          <p:nvPr>
            <p:ph type="sldNum" sz="quarter" idx="12"/>
          </p:nvPr>
        </p:nvSpPr>
        <p:spPr/>
        <p:txBody>
          <a:bodyPr/>
          <a:lstStyle>
            <a:lvl1pPr>
              <a:defRPr/>
            </a:lvl1pPr>
          </a:lstStyle>
          <a:p>
            <a:pPr>
              <a:defRPr/>
            </a:pPr>
            <a:fld id="{C7FC9516-513A-8D41-82E2-16D51F75BB26}" type="slidenum">
              <a:rPr lang="en-US" altLang="en-US"/>
              <a:pPr>
                <a:defRPr/>
              </a:pPr>
              <a:t>‹#›</a:t>
            </a:fld>
            <a:endParaRPr lang="en-US" altLang="en-US"/>
          </a:p>
        </p:txBody>
      </p:sp>
    </p:spTree>
    <p:extLst>
      <p:ext uri="{BB962C8B-B14F-4D97-AF65-F5344CB8AC3E}">
        <p14:creationId xmlns:p14="http://schemas.microsoft.com/office/powerpoint/2010/main" val="2515667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0108B0E9-CAC4-E04F-82C2-A4FA608920AB}"/>
              </a:ext>
            </a:extLst>
          </p:cNvPr>
          <p:cNvSpPr>
            <a:spLocks noGrp="1"/>
          </p:cNvSpPr>
          <p:nvPr>
            <p:ph type="dt" sz="half" idx="10"/>
          </p:nvPr>
        </p:nvSpPr>
        <p:spPr/>
        <p:txBody>
          <a:bodyPr/>
          <a:lstStyle>
            <a:lvl1pPr>
              <a:defRPr/>
            </a:lvl1pPr>
          </a:lstStyle>
          <a:p>
            <a:pPr>
              <a:defRPr/>
            </a:pPr>
            <a:fld id="{90D122E8-AB40-AD4A-99E3-ECD85E6511E9}" type="datetimeFigureOut">
              <a:rPr lang="en-US"/>
              <a:pPr>
                <a:defRPr/>
              </a:pPr>
              <a:t>5/21/25</a:t>
            </a:fld>
            <a:endParaRPr lang="en-US"/>
          </a:p>
        </p:txBody>
      </p:sp>
      <p:sp>
        <p:nvSpPr>
          <p:cNvPr id="6" name="Footer Placeholder 4">
            <a:extLst>
              <a:ext uri="{FF2B5EF4-FFF2-40B4-BE49-F238E27FC236}">
                <a16:creationId xmlns:a16="http://schemas.microsoft.com/office/drawing/2014/main" id="{E796A9B3-A216-B749-B9ED-00DBC6803B9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5E1A444-DE74-954D-A3B0-EC409FE1493A}"/>
              </a:ext>
            </a:extLst>
          </p:cNvPr>
          <p:cNvSpPr>
            <a:spLocks noGrp="1"/>
          </p:cNvSpPr>
          <p:nvPr>
            <p:ph type="sldNum" sz="quarter" idx="12"/>
          </p:nvPr>
        </p:nvSpPr>
        <p:spPr/>
        <p:txBody>
          <a:bodyPr/>
          <a:lstStyle>
            <a:lvl1pPr>
              <a:defRPr/>
            </a:lvl1pPr>
          </a:lstStyle>
          <a:p>
            <a:pPr>
              <a:defRPr/>
            </a:pPr>
            <a:fld id="{611EFB4D-7417-C94C-9EC4-4A7B3D11FE83}" type="slidenum">
              <a:rPr lang="en-US" altLang="en-US"/>
              <a:pPr>
                <a:defRPr/>
              </a:pPr>
              <a:t>‹#›</a:t>
            </a:fld>
            <a:endParaRPr lang="en-US" altLang="en-US"/>
          </a:p>
        </p:txBody>
      </p:sp>
    </p:spTree>
    <p:extLst>
      <p:ext uri="{BB962C8B-B14F-4D97-AF65-F5344CB8AC3E}">
        <p14:creationId xmlns:p14="http://schemas.microsoft.com/office/powerpoint/2010/main" val="438255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9C1279A1-553D-964D-9FF8-F0531A1469FD}"/>
              </a:ext>
            </a:extLst>
          </p:cNvPr>
          <p:cNvSpPr>
            <a:spLocks noGrp="1"/>
          </p:cNvSpPr>
          <p:nvPr>
            <p:ph type="dt" sz="half" idx="10"/>
          </p:nvPr>
        </p:nvSpPr>
        <p:spPr/>
        <p:txBody>
          <a:bodyPr/>
          <a:lstStyle>
            <a:lvl1pPr>
              <a:defRPr/>
            </a:lvl1pPr>
          </a:lstStyle>
          <a:p>
            <a:pPr>
              <a:defRPr/>
            </a:pPr>
            <a:fld id="{6FF5FD98-B0FE-E548-A8A2-A2AE0524B18A}" type="datetimeFigureOut">
              <a:rPr lang="en-US"/>
              <a:pPr>
                <a:defRPr/>
              </a:pPr>
              <a:t>5/21/25</a:t>
            </a:fld>
            <a:endParaRPr lang="en-US"/>
          </a:p>
        </p:txBody>
      </p:sp>
      <p:sp>
        <p:nvSpPr>
          <p:cNvPr id="6" name="Footer Placeholder 4">
            <a:extLst>
              <a:ext uri="{FF2B5EF4-FFF2-40B4-BE49-F238E27FC236}">
                <a16:creationId xmlns:a16="http://schemas.microsoft.com/office/drawing/2014/main" id="{62980E9A-69CA-814D-9C2E-D166E18D431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E630653-ECF9-FF46-9C3C-938E12F68EC1}"/>
              </a:ext>
            </a:extLst>
          </p:cNvPr>
          <p:cNvSpPr>
            <a:spLocks noGrp="1"/>
          </p:cNvSpPr>
          <p:nvPr>
            <p:ph type="sldNum" sz="quarter" idx="12"/>
          </p:nvPr>
        </p:nvSpPr>
        <p:spPr/>
        <p:txBody>
          <a:bodyPr/>
          <a:lstStyle>
            <a:lvl1pPr>
              <a:defRPr/>
            </a:lvl1pPr>
          </a:lstStyle>
          <a:p>
            <a:pPr>
              <a:defRPr/>
            </a:pPr>
            <a:fld id="{26E48B34-C159-6143-89F4-2E9D4A26B499}" type="slidenum">
              <a:rPr lang="en-US" altLang="en-US"/>
              <a:pPr>
                <a:defRPr/>
              </a:pPr>
              <a:t>‹#›</a:t>
            </a:fld>
            <a:endParaRPr lang="en-US" altLang="en-US"/>
          </a:p>
        </p:txBody>
      </p:sp>
    </p:spTree>
    <p:extLst>
      <p:ext uri="{BB962C8B-B14F-4D97-AF65-F5344CB8AC3E}">
        <p14:creationId xmlns:p14="http://schemas.microsoft.com/office/powerpoint/2010/main" val="992396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98E650-43D2-3D43-A231-E3A5CB4769C3}"/>
              </a:ext>
            </a:extLst>
          </p:cNvPr>
          <p:cNvSpPr>
            <a:spLocks noGrp="1"/>
          </p:cNvSpPr>
          <p:nvPr>
            <p:ph type="dt" sz="half" idx="10"/>
          </p:nvPr>
        </p:nvSpPr>
        <p:spPr/>
        <p:txBody>
          <a:bodyPr/>
          <a:lstStyle>
            <a:lvl1pPr>
              <a:defRPr/>
            </a:lvl1pPr>
          </a:lstStyle>
          <a:p>
            <a:pPr>
              <a:defRPr/>
            </a:pPr>
            <a:fld id="{2CB7EB14-3719-1845-B66A-CCCE58119892}" type="datetimeFigureOut">
              <a:rPr lang="en-US"/>
              <a:pPr>
                <a:defRPr/>
              </a:pPr>
              <a:t>5/21/25</a:t>
            </a:fld>
            <a:endParaRPr lang="en-US"/>
          </a:p>
        </p:txBody>
      </p:sp>
      <p:sp>
        <p:nvSpPr>
          <p:cNvPr id="5" name="Footer Placeholder 4">
            <a:extLst>
              <a:ext uri="{FF2B5EF4-FFF2-40B4-BE49-F238E27FC236}">
                <a16:creationId xmlns:a16="http://schemas.microsoft.com/office/drawing/2014/main" id="{3977D889-C74B-8F47-9CE0-140A54064FF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77B212C-A689-D04A-9668-3CD07B752DBC}"/>
              </a:ext>
            </a:extLst>
          </p:cNvPr>
          <p:cNvSpPr>
            <a:spLocks noGrp="1"/>
          </p:cNvSpPr>
          <p:nvPr>
            <p:ph type="sldNum" sz="quarter" idx="12"/>
          </p:nvPr>
        </p:nvSpPr>
        <p:spPr/>
        <p:txBody>
          <a:bodyPr/>
          <a:lstStyle>
            <a:lvl1pPr>
              <a:defRPr/>
            </a:lvl1pPr>
          </a:lstStyle>
          <a:p>
            <a:pPr>
              <a:defRPr/>
            </a:pPr>
            <a:fld id="{E105B8C9-BDC4-D643-B531-385A22001F03}" type="slidenum">
              <a:rPr lang="en-US" altLang="en-US"/>
              <a:pPr>
                <a:defRPr/>
              </a:pPr>
              <a:t>‹#›</a:t>
            </a:fld>
            <a:endParaRPr lang="en-US" altLang="en-US"/>
          </a:p>
        </p:txBody>
      </p:sp>
    </p:spTree>
    <p:extLst>
      <p:ext uri="{BB962C8B-B14F-4D97-AF65-F5344CB8AC3E}">
        <p14:creationId xmlns:p14="http://schemas.microsoft.com/office/powerpoint/2010/main" val="1461867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C84C46-04BF-C548-8186-D1610C42A27B}"/>
              </a:ext>
            </a:extLst>
          </p:cNvPr>
          <p:cNvSpPr>
            <a:spLocks noGrp="1"/>
          </p:cNvSpPr>
          <p:nvPr>
            <p:ph type="dt" sz="half" idx="10"/>
          </p:nvPr>
        </p:nvSpPr>
        <p:spPr/>
        <p:txBody>
          <a:bodyPr/>
          <a:lstStyle>
            <a:lvl1pPr>
              <a:defRPr/>
            </a:lvl1pPr>
          </a:lstStyle>
          <a:p>
            <a:pPr>
              <a:defRPr/>
            </a:pPr>
            <a:fld id="{F5AB5581-F831-BB42-852B-B786BC6982ED}" type="datetimeFigureOut">
              <a:rPr lang="en-US"/>
              <a:pPr>
                <a:defRPr/>
              </a:pPr>
              <a:t>5/21/25</a:t>
            </a:fld>
            <a:endParaRPr lang="en-US"/>
          </a:p>
        </p:txBody>
      </p:sp>
      <p:sp>
        <p:nvSpPr>
          <p:cNvPr id="5" name="Footer Placeholder 4">
            <a:extLst>
              <a:ext uri="{FF2B5EF4-FFF2-40B4-BE49-F238E27FC236}">
                <a16:creationId xmlns:a16="http://schemas.microsoft.com/office/drawing/2014/main" id="{9B0E0C20-33D1-4B48-8C20-AAD136085A7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891D6D4-DBC2-AF47-A748-B711BB01FDE3}"/>
              </a:ext>
            </a:extLst>
          </p:cNvPr>
          <p:cNvSpPr>
            <a:spLocks noGrp="1"/>
          </p:cNvSpPr>
          <p:nvPr>
            <p:ph type="sldNum" sz="quarter" idx="12"/>
          </p:nvPr>
        </p:nvSpPr>
        <p:spPr/>
        <p:txBody>
          <a:bodyPr/>
          <a:lstStyle>
            <a:lvl1pPr>
              <a:defRPr/>
            </a:lvl1pPr>
          </a:lstStyle>
          <a:p>
            <a:pPr>
              <a:defRPr/>
            </a:pPr>
            <a:fld id="{0BE9D41B-4D8B-E949-8A56-D4D9BCE7D45A}" type="slidenum">
              <a:rPr lang="en-US" altLang="en-US"/>
              <a:pPr>
                <a:defRPr/>
              </a:pPr>
              <a:t>‹#›</a:t>
            </a:fld>
            <a:endParaRPr lang="en-US" altLang="en-US"/>
          </a:p>
        </p:txBody>
      </p:sp>
    </p:spTree>
    <p:extLst>
      <p:ext uri="{BB962C8B-B14F-4D97-AF65-F5344CB8AC3E}">
        <p14:creationId xmlns:p14="http://schemas.microsoft.com/office/powerpoint/2010/main" val="3980377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6D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F31A380-C109-CC4D-9246-B3A90F4A7437}"/>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7B9E8194-2739-F74F-A038-AAF1A09130D4}"/>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EA63554-AF2A-0840-B94D-F5767A1C9DD6}"/>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17770F20-CBD8-AC4A-AABF-74387B38841F}" type="datetimeFigureOut">
              <a:rPr lang="en-US"/>
              <a:pPr>
                <a:defRPr/>
              </a:pPr>
              <a:t>5/21/25</a:t>
            </a:fld>
            <a:endParaRPr lang="en-US"/>
          </a:p>
        </p:txBody>
      </p:sp>
      <p:sp>
        <p:nvSpPr>
          <p:cNvPr id="5" name="Footer Placeholder 4">
            <a:extLst>
              <a:ext uri="{FF2B5EF4-FFF2-40B4-BE49-F238E27FC236}">
                <a16:creationId xmlns:a16="http://schemas.microsoft.com/office/drawing/2014/main" id="{CECBAB40-72CA-3342-85A4-1165FE2F8A6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ED217457-AF9A-D049-BDD7-4481E86D7C94}"/>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9E8B7491-C29F-B94C-9117-732E73110E7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152" r:id="rId1"/>
    <p:sldLayoutId id="2147484153" r:id="rId2"/>
    <p:sldLayoutId id="2147484154" r:id="rId3"/>
    <p:sldLayoutId id="2147484155" r:id="rId4"/>
    <p:sldLayoutId id="2147484156" r:id="rId5"/>
    <p:sldLayoutId id="2147484157" r:id="rId6"/>
    <p:sldLayoutId id="2147484158" r:id="rId7"/>
    <p:sldLayoutId id="2147484159" r:id="rId8"/>
    <p:sldLayoutId id="2147484160" r:id="rId9"/>
    <p:sldLayoutId id="2147484161" r:id="rId10"/>
    <p:sldLayoutId id="2147484162"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3.png"/><Relationship Id="rId4" Type="http://schemas.microsoft.com/office/2007/relationships/hdphoto" Target="../media/hdphoto1.wdp"/><Relationship Id="rId9"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microsoft.com/office/2007/relationships/hdphoto" Target="../media/hdphoto4.wdp"/></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microsoft.com/office/2007/relationships/hdphoto" Target="../media/hdphoto5.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6A4B2DD5-54DB-A543-9140-818A116FB311}"/>
              </a:ext>
            </a:extLst>
          </p:cNvPr>
          <p:cNvSpPr>
            <a:spLocks noGrp="1" noChangeArrowheads="1"/>
          </p:cNvSpPr>
          <p:nvPr>
            <p:ph type="ctrTitle"/>
          </p:nvPr>
        </p:nvSpPr>
        <p:spPr>
          <a:xfrm>
            <a:off x="411244" y="228600"/>
            <a:ext cx="8321511" cy="1804987"/>
          </a:xfrm>
          <a:solidFill>
            <a:srgbClr val="334049"/>
          </a:solidFill>
          <a:extLst>
            <a:ext uri="{91240B29-F687-4F45-9708-019B960494DF}">
              <a14:hiddenLine xmlns:a14="http://schemas.microsoft.com/office/drawing/2010/main" w="57150">
                <a:solidFill>
                  <a:srgbClr val="000000"/>
                </a:solidFill>
                <a:miter lim="800000"/>
                <a:headEnd/>
                <a:tailEnd/>
              </a14:hiddenLine>
            </a:ext>
          </a:extLst>
        </p:spPr>
        <p:txBody>
          <a:bodyPr/>
          <a:lstStyle/>
          <a:p>
            <a:pPr eaLnBrk="1" hangingPunct="1"/>
            <a:r>
              <a:rPr lang="en-US" altLang="en-US" sz="5800" b="1">
                <a:solidFill>
                  <a:srgbClr val="B88A53"/>
                </a:solidFill>
                <a:latin typeface="Avenir Next" panose="020B0503020202020204" pitchFamily="34" charset="0"/>
              </a:rPr>
              <a:t>An Introduction to</a:t>
            </a:r>
            <a:br>
              <a:rPr lang="en-US" altLang="en-US" sz="5800" b="1" dirty="0">
                <a:solidFill>
                  <a:srgbClr val="B88A53"/>
                </a:solidFill>
                <a:latin typeface="Avenir Next" panose="020B0503020202020204" pitchFamily="34" charset="0"/>
              </a:rPr>
            </a:br>
            <a:r>
              <a:rPr lang="en-US" altLang="en-US" sz="5800" b="1" dirty="0">
                <a:solidFill>
                  <a:srgbClr val="B88A53"/>
                </a:solidFill>
                <a:latin typeface="Avenir Next" panose="020B0503020202020204" pitchFamily="34" charset="0"/>
              </a:rPr>
              <a:t>Biochar</a:t>
            </a:r>
            <a:r>
              <a:rPr lang="en-US" altLang="en-US" sz="2000" b="1" dirty="0">
                <a:solidFill>
                  <a:srgbClr val="334049"/>
                </a:solidFill>
                <a:latin typeface="Avenir Next" panose="020B0503020202020204" pitchFamily="34" charset="0"/>
              </a:rPr>
              <a:t>.</a:t>
            </a:r>
            <a:endParaRPr lang="en-US" altLang="en-US" sz="2000" dirty="0">
              <a:solidFill>
                <a:srgbClr val="334049"/>
              </a:solidFill>
              <a:latin typeface="Avenir Next" panose="020B0503020202020204" pitchFamily="34" charset="0"/>
            </a:endParaRPr>
          </a:p>
        </p:txBody>
      </p:sp>
      <p:pic>
        <p:nvPicPr>
          <p:cNvPr id="5" name="Picture 4">
            <a:extLst>
              <a:ext uri="{FF2B5EF4-FFF2-40B4-BE49-F238E27FC236}">
                <a16:creationId xmlns:a16="http://schemas.microsoft.com/office/drawing/2014/main" id="{A9B9AD56-425B-24CB-C8FE-B969708F9936}"/>
              </a:ext>
            </a:extLst>
          </p:cNvPr>
          <p:cNvPicPr>
            <a:picLocks noChangeAspect="1"/>
          </p:cNvPicPr>
          <p:nvPr/>
        </p:nvPicPr>
        <p:blipFill>
          <a:blip r:embed="rId3"/>
          <a:srcRect l="62463" t="10792" r="424" b="1017"/>
          <a:stretch/>
        </p:blipFill>
        <p:spPr>
          <a:xfrm>
            <a:off x="406402" y="2138362"/>
            <a:ext cx="3454382" cy="4617242"/>
          </a:xfrm>
          <a:prstGeom prst="rect">
            <a:avLst/>
          </a:prstGeom>
        </p:spPr>
      </p:pic>
      <p:pic>
        <p:nvPicPr>
          <p:cNvPr id="7" name="Picture 6">
            <a:extLst>
              <a:ext uri="{FF2B5EF4-FFF2-40B4-BE49-F238E27FC236}">
                <a16:creationId xmlns:a16="http://schemas.microsoft.com/office/drawing/2014/main" id="{083215DD-4C86-DF44-D1D0-966D9566B92C}"/>
              </a:ext>
            </a:extLst>
          </p:cNvPr>
          <p:cNvPicPr>
            <a:picLocks noChangeAspect="1"/>
          </p:cNvPicPr>
          <p:nvPr/>
        </p:nvPicPr>
        <p:blipFill>
          <a:blip r:embed="rId4"/>
          <a:srcRect l="48393" t="10589" r="1031" b="1233"/>
          <a:stretch/>
        </p:blipFill>
        <p:spPr>
          <a:xfrm>
            <a:off x="4031136" y="2138362"/>
            <a:ext cx="4701619" cy="4610907"/>
          </a:xfrm>
          <a:prstGeom prst="rect">
            <a:avLst/>
          </a:prstGeom>
        </p:spPr>
      </p:pic>
      <p:pic>
        <p:nvPicPr>
          <p:cNvPr id="9" name="Picture 8" descr="A logo with a globe and text&#10;&#10;AI-generated content may be incorrect.">
            <a:extLst>
              <a:ext uri="{FF2B5EF4-FFF2-40B4-BE49-F238E27FC236}">
                <a16:creationId xmlns:a16="http://schemas.microsoft.com/office/drawing/2014/main" id="{8003E488-9411-208E-07FA-7476FC6651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072" y="5880169"/>
            <a:ext cx="1573635" cy="74923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a:extLst>
              <a:ext uri="{FF2B5EF4-FFF2-40B4-BE49-F238E27FC236}">
                <a16:creationId xmlns:a16="http://schemas.microsoft.com/office/drawing/2014/main" id="{17395690-4EEB-554C-AECB-F91DDDDE8984}"/>
              </a:ext>
            </a:extLst>
          </p:cNvPr>
          <p:cNvSpPr>
            <a:spLocks noGrp="1" noChangeArrowheads="1"/>
          </p:cNvSpPr>
          <p:nvPr>
            <p:ph idx="1"/>
          </p:nvPr>
        </p:nvSpPr>
        <p:spPr>
          <a:xfrm>
            <a:off x="228600" y="228600"/>
            <a:ext cx="5257800" cy="6400800"/>
          </a:xfrm>
          <a:solidFill>
            <a:srgbClr val="334049"/>
          </a:solidFill>
        </p:spPr>
        <p:txBody>
          <a:bodyPr/>
          <a:lstStyle/>
          <a:p>
            <a:pPr marL="0" indent="0" algn="ctr">
              <a:buFont typeface="Arial" panose="020B0604020202020204" pitchFamily="34" charset="0"/>
              <a:buNone/>
              <a:defRPr/>
            </a:pPr>
            <a:endParaRPr lang="en-US" altLang="en-US" sz="800" b="1" dirty="0">
              <a:solidFill>
                <a:srgbClr val="B88A53"/>
              </a:solidFill>
              <a:latin typeface="Avenir Next" panose="020B0503020202020204" pitchFamily="34" charset="0"/>
            </a:endParaRPr>
          </a:p>
          <a:p>
            <a:pPr marL="0" indent="0" algn="ctr">
              <a:buFont typeface="Arial" panose="020B0604020202020204" pitchFamily="34" charset="0"/>
              <a:buNone/>
              <a:defRPr/>
            </a:pPr>
            <a:r>
              <a:rPr lang="en-US" altLang="en-US" sz="4800" b="1" dirty="0">
                <a:solidFill>
                  <a:srgbClr val="B88A53"/>
                </a:solidFill>
                <a:latin typeface="Avenir Next" panose="020B0503020202020204" pitchFamily="34" charset="0"/>
              </a:rPr>
              <a:t>What do you already know?</a:t>
            </a:r>
          </a:p>
          <a:p>
            <a:pPr marL="0" indent="0" algn="ctr">
              <a:buFont typeface="Arial" panose="020B0604020202020204" pitchFamily="34" charset="0"/>
              <a:buNone/>
              <a:defRPr/>
            </a:pPr>
            <a:r>
              <a:rPr lang="en-US" altLang="en-US" sz="1800" b="1" dirty="0">
                <a:solidFill>
                  <a:srgbClr val="334049"/>
                </a:solidFill>
                <a:latin typeface="Avenir Next" panose="020B0503020202020204" pitchFamily="34" charset="0"/>
              </a:rPr>
              <a:t>.</a:t>
            </a:r>
          </a:p>
          <a:p>
            <a:pPr marL="0" indent="0" algn="ctr">
              <a:buFont typeface="Arial" panose="020B0604020202020204" pitchFamily="34" charset="0"/>
              <a:buNone/>
              <a:defRPr/>
            </a:pPr>
            <a:endParaRPr lang="en-US" altLang="en-US" sz="1800" dirty="0">
              <a:solidFill>
                <a:srgbClr val="334049"/>
              </a:solidFill>
              <a:latin typeface="Avenir Next" panose="020B0503020202020204" pitchFamily="34" charset="0"/>
            </a:endParaRPr>
          </a:p>
          <a:p>
            <a:pPr marL="0" indent="0" algn="ctr">
              <a:lnSpc>
                <a:spcPct val="100000"/>
              </a:lnSpc>
              <a:spcBef>
                <a:spcPts val="0"/>
              </a:spcBef>
              <a:buNone/>
              <a:defRPr/>
            </a:pPr>
            <a:r>
              <a:rPr lang="en-US" altLang="en-US" sz="4000" dirty="0">
                <a:solidFill>
                  <a:srgbClr val="B88A53"/>
                </a:solidFill>
                <a:latin typeface="Avenir Next" panose="020B0503020202020204" pitchFamily="34" charset="0"/>
              </a:rPr>
              <a:t>Turn to your neighbor and discuss: What is Biochar?</a:t>
            </a:r>
          </a:p>
          <a:p>
            <a:pPr marL="0" indent="0" algn="ctr">
              <a:lnSpc>
                <a:spcPct val="100000"/>
              </a:lnSpc>
              <a:spcBef>
                <a:spcPts val="0"/>
              </a:spcBef>
              <a:buNone/>
              <a:defRPr/>
            </a:pPr>
            <a:endParaRPr lang="en-US" altLang="en-US" sz="3200" dirty="0">
              <a:solidFill>
                <a:srgbClr val="B88A53"/>
              </a:solidFill>
              <a:latin typeface="Avenir Next" panose="020B0503020202020204" pitchFamily="34" charset="0"/>
            </a:endParaRPr>
          </a:p>
          <a:p>
            <a:pPr marL="0" indent="0" algn="ctr">
              <a:lnSpc>
                <a:spcPct val="100000"/>
              </a:lnSpc>
              <a:spcBef>
                <a:spcPts val="0"/>
              </a:spcBef>
              <a:buNone/>
              <a:defRPr/>
            </a:pPr>
            <a:r>
              <a:rPr lang="en-US" altLang="en-US" sz="4000" dirty="0">
                <a:solidFill>
                  <a:srgbClr val="B88A53"/>
                </a:solidFill>
                <a:latin typeface="Avenir Next" panose="020B0503020202020204" pitchFamily="34" charset="0"/>
              </a:rPr>
              <a:t>Together, draft a 1-2 sentence definition</a:t>
            </a:r>
          </a:p>
        </p:txBody>
      </p:sp>
      <p:pic>
        <p:nvPicPr>
          <p:cNvPr id="2" name="Picture 7" descr="Terra-Preta biochar product recovered from wood chips and processed by “3R”  high temperature pyrolysis process. (ID: 1571) | NUTRIMAN">
            <a:extLst>
              <a:ext uri="{FF2B5EF4-FFF2-40B4-BE49-F238E27FC236}">
                <a16:creationId xmlns:a16="http://schemas.microsoft.com/office/drawing/2014/main" id="{C3985A37-47B2-A948-8420-E37942B8C6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4210050"/>
            <a:ext cx="332740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9" descr="Can biochar make climate change a profitable business opportunity? |  Opinion | Eco-Business | Asia Pacific">
            <a:extLst>
              <a:ext uri="{FF2B5EF4-FFF2-40B4-BE49-F238E27FC236}">
                <a16:creationId xmlns:a16="http://schemas.microsoft.com/office/drawing/2014/main" id="{36C7D3DA-959D-4247-A0E9-B345391279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2362200"/>
            <a:ext cx="33147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11" descr="Biochar: the next carbon gamechanger - Taking Root">
            <a:extLst>
              <a:ext uri="{FF2B5EF4-FFF2-40B4-BE49-F238E27FC236}">
                <a16:creationId xmlns:a16="http://schemas.microsoft.com/office/drawing/2014/main" id="{459A0BC5-3855-1D4E-94BC-3EB905B68D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228600"/>
            <a:ext cx="33210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03F0F852-D4E4-8D49-8E8E-FCE28CD6FE0E}"/>
              </a:ext>
            </a:extLst>
          </p:cNvPr>
          <p:cNvSpPr>
            <a:spLocks noGrp="1" noChangeArrowheads="1"/>
          </p:cNvSpPr>
          <p:nvPr>
            <p:ph type="title"/>
          </p:nvPr>
        </p:nvSpPr>
        <p:spPr>
          <a:xfrm>
            <a:off x="628650" y="2291380"/>
            <a:ext cx="7886700" cy="1800402"/>
          </a:xfrm>
          <a:solidFill>
            <a:srgbClr val="334049"/>
          </a:solidFill>
        </p:spPr>
        <p:txBody>
          <a:bodyPr/>
          <a:lstStyle/>
          <a:p>
            <a:pPr algn="ctr"/>
            <a:r>
              <a:rPr lang="en-US" altLang="en-US" sz="6000" b="1">
                <a:solidFill>
                  <a:srgbClr val="B88A53"/>
                </a:solidFill>
                <a:latin typeface="Avenir Next" panose="020B0503020202020204" pitchFamily="34" charset="0"/>
              </a:rPr>
              <a:t>What is Biochar?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ontent Placeholder 2">
            <a:extLst>
              <a:ext uri="{FF2B5EF4-FFF2-40B4-BE49-F238E27FC236}">
                <a16:creationId xmlns:a16="http://schemas.microsoft.com/office/drawing/2014/main" id="{C1E0011F-A8AB-B044-BE33-BCBCCC97A4FA}"/>
              </a:ext>
            </a:extLst>
          </p:cNvPr>
          <p:cNvSpPr>
            <a:spLocks noGrp="1" noChangeArrowheads="1"/>
          </p:cNvSpPr>
          <p:nvPr>
            <p:ph idx="1"/>
          </p:nvPr>
        </p:nvSpPr>
        <p:spPr>
          <a:xfrm>
            <a:off x="335973" y="716972"/>
            <a:ext cx="3886200" cy="5486400"/>
          </a:xfrm>
          <a:solidFill>
            <a:srgbClr val="334049"/>
          </a:solidFill>
        </p:spPr>
        <p:txBody>
          <a:bodyPr/>
          <a:lstStyle/>
          <a:p>
            <a:pPr marL="0" indent="0" algn="ctr">
              <a:buNone/>
              <a:defRPr/>
            </a:pPr>
            <a:endParaRPr lang="en-US" altLang="en-US" sz="2800" dirty="0">
              <a:solidFill>
                <a:srgbClr val="B88A53"/>
              </a:solidFill>
              <a:latin typeface="Avenir Next" panose="020B0503020202020204" pitchFamily="34" charset="0"/>
            </a:endParaRPr>
          </a:p>
          <a:p>
            <a:pPr marL="0" indent="0" algn="ctr">
              <a:buNone/>
              <a:defRPr/>
            </a:pPr>
            <a:r>
              <a:rPr lang="en-US" altLang="en-US" sz="3200" dirty="0">
                <a:solidFill>
                  <a:srgbClr val="B88A53"/>
                </a:solidFill>
                <a:latin typeface="Avenir Next" panose="020B0503020202020204" pitchFamily="34" charset="0"/>
              </a:rPr>
              <a:t>Biochar begins with </a:t>
            </a:r>
            <a:r>
              <a:rPr lang="en-US" altLang="en-US" sz="3200" b="1" dirty="0">
                <a:solidFill>
                  <a:srgbClr val="B88A53"/>
                </a:solidFill>
                <a:latin typeface="Avenir Next" panose="020B0503020202020204" pitchFamily="34" charset="0"/>
              </a:rPr>
              <a:t>biomass. </a:t>
            </a:r>
          </a:p>
          <a:p>
            <a:pPr marL="0" indent="0" algn="ctr">
              <a:buNone/>
              <a:defRPr/>
            </a:pPr>
            <a:endParaRPr lang="en-US" altLang="en-US" sz="3200" b="1" dirty="0">
              <a:solidFill>
                <a:srgbClr val="B88A53"/>
              </a:solidFill>
              <a:latin typeface="Avenir Next" panose="020B0503020202020204" pitchFamily="34" charset="0"/>
            </a:endParaRPr>
          </a:p>
          <a:p>
            <a:pPr marL="0" indent="0" algn="ctr">
              <a:buNone/>
              <a:defRPr/>
            </a:pPr>
            <a:r>
              <a:rPr lang="en-US" altLang="en-US" sz="3200" dirty="0">
                <a:solidFill>
                  <a:srgbClr val="B88A53"/>
                </a:solidFill>
                <a:latin typeface="Avenir Next" panose="020B0503020202020204" pitchFamily="34" charset="0"/>
              </a:rPr>
              <a:t>This material, also called “feedstock,” is a collection of organic material that will be used as a fuel.</a:t>
            </a:r>
          </a:p>
          <a:p>
            <a:pPr marL="9525" indent="0">
              <a:buFont typeface="Arial" panose="020B0604020202020204" pitchFamily="34" charset="0"/>
              <a:buNone/>
              <a:defRPr/>
            </a:pPr>
            <a:endParaRPr lang="en-US" altLang="en-US" sz="2400" dirty="0">
              <a:solidFill>
                <a:srgbClr val="B88A53"/>
              </a:solidFill>
              <a:latin typeface="Avenir Next" panose="020B0503020202020204" pitchFamily="34" charset="0"/>
            </a:endParaRPr>
          </a:p>
          <a:p>
            <a:pPr marL="0" indent="0">
              <a:buFont typeface="Arial" panose="020B0604020202020204" pitchFamily="34" charset="0"/>
              <a:buNone/>
              <a:defRPr/>
            </a:pPr>
            <a:endParaRPr lang="en-US" altLang="en-US" dirty="0"/>
          </a:p>
        </p:txBody>
      </p:sp>
      <p:pic>
        <p:nvPicPr>
          <p:cNvPr id="14340" name="Picture 4" descr="Rice Hulls - 50 lb">
            <a:extLst>
              <a:ext uri="{FF2B5EF4-FFF2-40B4-BE49-F238E27FC236}">
                <a16:creationId xmlns:a16="http://schemas.microsoft.com/office/drawing/2014/main" id="{60C11977-8647-5F46-9C6E-1757B70BD0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168" r="19392"/>
          <a:stretch>
            <a:fillRect/>
          </a:stretch>
        </p:blipFill>
        <p:spPr bwMode="auto">
          <a:xfrm>
            <a:off x="4515425" y="716972"/>
            <a:ext cx="4292602" cy="5468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ontent Placeholder 2">
            <a:extLst>
              <a:ext uri="{FF2B5EF4-FFF2-40B4-BE49-F238E27FC236}">
                <a16:creationId xmlns:a16="http://schemas.microsoft.com/office/drawing/2014/main" id="{E2AABC53-5B69-B049-8CA6-331BC120E424}"/>
              </a:ext>
            </a:extLst>
          </p:cNvPr>
          <p:cNvSpPr>
            <a:spLocks noGrp="1" noChangeArrowheads="1"/>
          </p:cNvSpPr>
          <p:nvPr>
            <p:ph idx="1"/>
          </p:nvPr>
        </p:nvSpPr>
        <p:spPr>
          <a:xfrm>
            <a:off x="4169218" y="588818"/>
            <a:ext cx="4747181" cy="5680364"/>
          </a:xfrm>
          <a:solidFill>
            <a:srgbClr val="334049"/>
          </a:solidFill>
        </p:spPr>
        <p:txBody>
          <a:bodyPr/>
          <a:lstStyle/>
          <a:p>
            <a:pPr marL="0" indent="0" algn="ctr">
              <a:buNone/>
              <a:defRPr/>
            </a:pPr>
            <a:endParaRPr lang="en-US" altLang="en-US" sz="1600" dirty="0">
              <a:solidFill>
                <a:srgbClr val="B88A53"/>
              </a:solidFill>
              <a:latin typeface="Avenir Next" panose="020B0503020202020204" pitchFamily="34" charset="0"/>
            </a:endParaRPr>
          </a:p>
          <a:p>
            <a:pPr marL="0" indent="0" algn="ctr">
              <a:buNone/>
              <a:defRPr/>
            </a:pPr>
            <a:endParaRPr lang="en-US" altLang="en-US" sz="3200" dirty="0">
              <a:solidFill>
                <a:srgbClr val="B88A53"/>
              </a:solidFill>
              <a:latin typeface="Avenir Next" panose="020B0503020202020204" pitchFamily="34" charset="0"/>
            </a:endParaRPr>
          </a:p>
          <a:p>
            <a:pPr marL="0" indent="0" algn="ctr">
              <a:buNone/>
              <a:defRPr/>
            </a:pPr>
            <a:r>
              <a:rPr lang="en-US" altLang="en-US" sz="3200" dirty="0">
                <a:solidFill>
                  <a:srgbClr val="B88A53"/>
                </a:solidFill>
                <a:latin typeface="Avenir Next" panose="020B0503020202020204" pitchFamily="34" charset="0"/>
              </a:rPr>
              <a:t>All organic material is </a:t>
            </a:r>
            <a:r>
              <a:rPr lang="en-US" altLang="en-US" sz="3200" b="1" dirty="0">
                <a:solidFill>
                  <a:srgbClr val="B88A53"/>
                </a:solidFill>
                <a:latin typeface="Avenir Next" panose="020B0503020202020204" pitchFamily="34" charset="0"/>
              </a:rPr>
              <a:t>carbon</a:t>
            </a:r>
            <a:r>
              <a:rPr lang="en-US" altLang="en-US" sz="3200" dirty="0">
                <a:solidFill>
                  <a:srgbClr val="B88A53"/>
                </a:solidFill>
                <a:latin typeface="Avenir Next" panose="020B0503020202020204" pitchFamily="34" charset="0"/>
              </a:rPr>
              <a:t>-based. </a:t>
            </a:r>
          </a:p>
          <a:p>
            <a:pPr marL="0" indent="0" algn="ctr">
              <a:buNone/>
              <a:defRPr/>
            </a:pPr>
            <a:endParaRPr lang="en-US" altLang="en-US" sz="1400" dirty="0">
              <a:solidFill>
                <a:srgbClr val="B88A53"/>
              </a:solidFill>
              <a:latin typeface="Avenir Next" panose="020B0503020202020204" pitchFamily="34" charset="0"/>
            </a:endParaRPr>
          </a:p>
          <a:p>
            <a:pPr marL="0" indent="0" algn="ctr">
              <a:buNone/>
              <a:defRPr/>
            </a:pPr>
            <a:r>
              <a:rPr lang="en-US" altLang="en-US" sz="3200" dirty="0">
                <a:solidFill>
                  <a:srgbClr val="B88A53"/>
                </a:solidFill>
                <a:latin typeface="Avenir Next" panose="020B0503020202020204" pitchFamily="34" charset="0"/>
              </a:rPr>
              <a:t>So, when biomass is burned in an open fire, this carbon combines with oxygen and is released as carbon dioxide (CO</a:t>
            </a:r>
            <a:r>
              <a:rPr lang="en-US" altLang="en-US" sz="3200" baseline="-25000" dirty="0">
                <a:solidFill>
                  <a:srgbClr val="B88A53"/>
                </a:solidFill>
                <a:latin typeface="Avenir Next" panose="020B0503020202020204" pitchFamily="34" charset="0"/>
              </a:rPr>
              <a:t>2</a:t>
            </a:r>
            <a:r>
              <a:rPr lang="en-US" altLang="en-US" sz="3200" dirty="0">
                <a:solidFill>
                  <a:srgbClr val="B88A53"/>
                </a:solidFill>
                <a:latin typeface="Avenir Next" panose="020B0503020202020204" pitchFamily="34" charset="0"/>
              </a:rPr>
              <a:t>). </a:t>
            </a:r>
            <a:endParaRPr lang="en-US" altLang="en-US" dirty="0"/>
          </a:p>
        </p:txBody>
      </p:sp>
      <p:pic>
        <p:nvPicPr>
          <p:cNvPr id="15364" name="Picture 6" descr="The Dezeen guide to carbon">
            <a:extLst>
              <a:ext uri="{FF2B5EF4-FFF2-40B4-BE49-F238E27FC236}">
                <a16:creationId xmlns:a16="http://schemas.microsoft.com/office/drawing/2014/main" id="{2AD6CD62-0285-C14B-A845-639CE0101A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62061"/>
          <a:stretch>
            <a:fillRect/>
          </a:stretch>
        </p:blipFill>
        <p:spPr bwMode="auto">
          <a:xfrm>
            <a:off x="227601" y="588818"/>
            <a:ext cx="3831736" cy="568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ontent Placeholder 2">
            <a:extLst>
              <a:ext uri="{FF2B5EF4-FFF2-40B4-BE49-F238E27FC236}">
                <a16:creationId xmlns:a16="http://schemas.microsoft.com/office/drawing/2014/main" id="{E9EEE4EF-0E91-B244-B4CA-10CC37AAAB07}"/>
              </a:ext>
            </a:extLst>
          </p:cNvPr>
          <p:cNvSpPr>
            <a:spLocks noGrp="1" noChangeArrowheads="1"/>
          </p:cNvSpPr>
          <p:nvPr>
            <p:ph idx="1"/>
          </p:nvPr>
        </p:nvSpPr>
        <p:spPr>
          <a:xfrm>
            <a:off x="134112" y="256032"/>
            <a:ext cx="5876544" cy="6339840"/>
          </a:xfrm>
          <a:solidFill>
            <a:srgbClr val="334049"/>
          </a:solidFill>
        </p:spPr>
        <p:txBody>
          <a:bodyPr/>
          <a:lstStyle/>
          <a:p>
            <a:pPr marL="0" indent="0" algn="ctr">
              <a:buNone/>
              <a:defRPr/>
            </a:pPr>
            <a:r>
              <a:rPr lang="en-US" altLang="en-US" sz="3600" b="1" dirty="0">
                <a:solidFill>
                  <a:srgbClr val="B88A53"/>
                </a:solidFill>
                <a:latin typeface="Avenir Next" panose="020B0503020202020204" pitchFamily="34" charset="0"/>
              </a:rPr>
              <a:t>Pyrolysis</a:t>
            </a:r>
            <a:r>
              <a:rPr lang="en-US" altLang="en-US" sz="3600" dirty="0">
                <a:solidFill>
                  <a:srgbClr val="B88A53"/>
                </a:solidFill>
                <a:latin typeface="Avenir Next" panose="020B0503020202020204" pitchFamily="34" charset="0"/>
              </a:rPr>
              <a:t> is “the breakdown and volatilization of biomass under heat with limited or no oxygen.”</a:t>
            </a:r>
          </a:p>
          <a:p>
            <a:pPr marL="0" indent="0" algn="ctr">
              <a:buNone/>
              <a:defRPr/>
            </a:pPr>
            <a:endParaRPr lang="en-US" altLang="en-US" sz="2400" dirty="0">
              <a:solidFill>
                <a:srgbClr val="B88A53"/>
              </a:solidFill>
              <a:latin typeface="Avenir Next" panose="020B0503020202020204" pitchFamily="34" charset="0"/>
            </a:endParaRPr>
          </a:p>
          <a:p>
            <a:pPr marL="93662" indent="0" algn="ctr">
              <a:buNone/>
              <a:defRPr/>
            </a:pPr>
            <a:r>
              <a:rPr lang="en-US" altLang="en-US" sz="3600" dirty="0">
                <a:solidFill>
                  <a:srgbClr val="B88A53"/>
                </a:solidFill>
                <a:latin typeface="Avenir Next" panose="020B0503020202020204" pitchFamily="34" charset="0"/>
              </a:rPr>
              <a:t>This restriction of oxygen means CO</a:t>
            </a:r>
            <a:r>
              <a:rPr lang="en-US" altLang="en-US" sz="3600" baseline="-25000" dirty="0">
                <a:solidFill>
                  <a:srgbClr val="B88A53"/>
                </a:solidFill>
                <a:latin typeface="Avenir Next" panose="020B0503020202020204" pitchFamily="34" charset="0"/>
              </a:rPr>
              <a:t>2</a:t>
            </a:r>
            <a:r>
              <a:rPr lang="en-US" altLang="en-US" sz="3600" dirty="0">
                <a:solidFill>
                  <a:srgbClr val="B88A53"/>
                </a:solidFill>
                <a:latin typeface="Avenir Next" panose="020B0503020202020204" pitchFamily="34" charset="0"/>
              </a:rPr>
              <a:t> production can be minimized, as the biomass can be broken down primarily into biofuel and biochar.</a:t>
            </a:r>
          </a:p>
          <a:p>
            <a:pPr>
              <a:buFontTx/>
              <a:buChar char="-"/>
              <a:defRPr/>
            </a:pPr>
            <a:endParaRPr lang="en-US" altLang="en-US" sz="3200" dirty="0">
              <a:solidFill>
                <a:srgbClr val="B88A53"/>
              </a:solidFill>
              <a:latin typeface="Avenir Next" panose="020B0503020202020204" pitchFamily="34" charset="0"/>
            </a:endParaRPr>
          </a:p>
          <a:p>
            <a:pPr>
              <a:buFontTx/>
              <a:buChar char="-"/>
              <a:defRPr/>
            </a:pPr>
            <a:endParaRPr lang="en-US" altLang="en-US" sz="3200" dirty="0">
              <a:solidFill>
                <a:srgbClr val="B88A53"/>
              </a:solidFill>
              <a:latin typeface="Avenir Next" panose="020B0503020202020204" pitchFamily="34" charset="0"/>
            </a:endParaRPr>
          </a:p>
          <a:p>
            <a:pPr>
              <a:defRPr/>
            </a:pPr>
            <a:endParaRPr lang="en-US" altLang="en-US" dirty="0"/>
          </a:p>
        </p:txBody>
      </p:sp>
      <p:pic>
        <p:nvPicPr>
          <p:cNvPr id="27651" name="Picture 2" descr="Biochar kiln | Make biochar at home | Earthly Biochar">
            <a:extLst>
              <a:ext uri="{FF2B5EF4-FFF2-40B4-BE49-F238E27FC236}">
                <a16:creationId xmlns:a16="http://schemas.microsoft.com/office/drawing/2014/main" id="{BCC2BE4C-EE36-CA47-935C-F6629B261B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52" r="22179"/>
          <a:stretch>
            <a:fillRect/>
          </a:stretch>
        </p:blipFill>
        <p:spPr bwMode="auto">
          <a:xfrm>
            <a:off x="6212793" y="464126"/>
            <a:ext cx="2685185" cy="592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715E5-5640-0973-F5DD-E6756E81374D}"/>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38B990F8-A2A3-EE58-62E2-C4D769869036}"/>
              </a:ext>
            </a:extLst>
          </p:cNvPr>
          <p:cNvGrpSpPr/>
          <p:nvPr/>
        </p:nvGrpSpPr>
        <p:grpSpPr>
          <a:xfrm>
            <a:off x="277911" y="1531620"/>
            <a:ext cx="8588174" cy="4663440"/>
            <a:chOff x="608426" y="1137285"/>
            <a:chExt cx="8132888" cy="4583430"/>
          </a:xfrm>
        </p:grpSpPr>
        <p:pic>
          <p:nvPicPr>
            <p:cNvPr id="4" name="Picture 3">
              <a:extLst>
                <a:ext uri="{FF2B5EF4-FFF2-40B4-BE49-F238E27FC236}">
                  <a16:creationId xmlns:a16="http://schemas.microsoft.com/office/drawing/2014/main" id="{F10D3E0D-A3D2-10CE-CCCC-5117DB6C0586}"/>
                </a:ext>
              </a:extLst>
            </p:cNvPr>
            <p:cNvPicPr>
              <a:picLocks noChangeAspect="1"/>
            </p:cNvPicPr>
            <p:nvPr/>
          </p:nvPicPr>
          <p:blipFill>
            <a:blip r:embed="rId3"/>
            <a:srcRect l="11029" t="21438" r="11470" b="914"/>
            <a:stretch/>
          </p:blipFill>
          <p:spPr>
            <a:xfrm>
              <a:off x="608426" y="1137285"/>
              <a:ext cx="8132888" cy="4583430"/>
            </a:xfrm>
            <a:prstGeom prst="rect">
              <a:avLst/>
            </a:prstGeom>
          </p:spPr>
        </p:pic>
        <p:sp>
          <p:nvSpPr>
            <p:cNvPr id="2" name="TextBox 1">
              <a:extLst>
                <a:ext uri="{FF2B5EF4-FFF2-40B4-BE49-F238E27FC236}">
                  <a16:creationId xmlns:a16="http://schemas.microsoft.com/office/drawing/2014/main" id="{3CF03CC4-E5C1-DC0D-2BFB-1082A50DFBAF}"/>
                </a:ext>
              </a:extLst>
            </p:cNvPr>
            <p:cNvSpPr txBox="1"/>
            <p:nvPr/>
          </p:nvSpPr>
          <p:spPr>
            <a:xfrm>
              <a:off x="6057900" y="4663440"/>
              <a:ext cx="2674620" cy="914400"/>
            </a:xfrm>
            <a:prstGeom prst="rect">
              <a:avLst/>
            </a:prstGeom>
            <a:solidFill>
              <a:srgbClr val="FFFFFE"/>
            </a:solidFill>
          </p:spPr>
          <p:txBody>
            <a:bodyPr wrap="square" rtlCol="0">
              <a:spAutoFit/>
            </a:bodyPr>
            <a:lstStyle/>
            <a:p>
              <a:endParaRPr lang="en-TH" dirty="0"/>
            </a:p>
          </p:txBody>
        </p:sp>
      </p:grpSp>
      <p:sp>
        <p:nvSpPr>
          <p:cNvPr id="5" name="TextBox 3">
            <a:extLst>
              <a:ext uri="{FF2B5EF4-FFF2-40B4-BE49-F238E27FC236}">
                <a16:creationId xmlns:a16="http://schemas.microsoft.com/office/drawing/2014/main" id="{56F58A9A-6515-0F9A-81E1-9DD7FBC3FAE5}"/>
              </a:ext>
            </a:extLst>
          </p:cNvPr>
          <p:cNvSpPr txBox="1">
            <a:spLocks noChangeArrowheads="1"/>
          </p:cNvSpPr>
          <p:nvPr/>
        </p:nvSpPr>
        <p:spPr bwMode="auto">
          <a:xfrm>
            <a:off x="277910" y="579709"/>
            <a:ext cx="8588175" cy="646331"/>
          </a:xfrm>
          <a:prstGeom prst="rect">
            <a:avLst/>
          </a:prstGeom>
          <a:solidFill>
            <a:srgbClr val="33404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3600" b="1" dirty="0">
                <a:solidFill>
                  <a:srgbClr val="B88A53"/>
                </a:solidFill>
                <a:latin typeface="Avenir Next" panose="020B0503020202020204" pitchFamily="34" charset="0"/>
              </a:rPr>
              <a:t>Results of Low-Temperature Pyrolysis</a:t>
            </a:r>
          </a:p>
        </p:txBody>
      </p:sp>
    </p:spTree>
    <p:extLst>
      <p:ext uri="{BB962C8B-B14F-4D97-AF65-F5344CB8AC3E}">
        <p14:creationId xmlns:p14="http://schemas.microsoft.com/office/powerpoint/2010/main" val="3893808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
            <a:extLst>
              <a:ext uri="{FF2B5EF4-FFF2-40B4-BE49-F238E27FC236}">
                <a16:creationId xmlns:a16="http://schemas.microsoft.com/office/drawing/2014/main" id="{ADA7EA0B-D08D-9F4A-95B5-7E43CFD4FDA0}"/>
              </a:ext>
            </a:extLst>
          </p:cNvPr>
          <p:cNvSpPr txBox="1">
            <a:spLocks noChangeArrowheads="1"/>
          </p:cNvSpPr>
          <p:nvPr/>
        </p:nvSpPr>
        <p:spPr bwMode="auto">
          <a:xfrm>
            <a:off x="152400" y="474663"/>
            <a:ext cx="8839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a:t> </a:t>
            </a:r>
          </a:p>
        </p:txBody>
      </p:sp>
      <p:pic>
        <p:nvPicPr>
          <p:cNvPr id="17411" name="Picture 3">
            <a:extLst>
              <a:ext uri="{FF2B5EF4-FFF2-40B4-BE49-F238E27FC236}">
                <a16:creationId xmlns:a16="http://schemas.microsoft.com/office/drawing/2014/main" id="{B661A329-8921-F64D-93D8-FDCB185CB1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119" t="15616" r="804" b="1697"/>
          <a:stretch/>
        </p:blipFill>
        <p:spPr bwMode="auto">
          <a:xfrm>
            <a:off x="4513263" y="3562350"/>
            <a:ext cx="4402137" cy="308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Box 3">
            <a:extLst>
              <a:ext uri="{FF2B5EF4-FFF2-40B4-BE49-F238E27FC236}">
                <a16:creationId xmlns:a16="http://schemas.microsoft.com/office/drawing/2014/main" id="{A4FA415E-3064-1F40-AD43-F8CB300FF935}"/>
              </a:ext>
            </a:extLst>
          </p:cNvPr>
          <p:cNvSpPr txBox="1">
            <a:spLocks noChangeArrowheads="1"/>
          </p:cNvSpPr>
          <p:nvPr/>
        </p:nvSpPr>
        <p:spPr bwMode="auto">
          <a:xfrm>
            <a:off x="228600" y="206375"/>
            <a:ext cx="8686800" cy="3222625"/>
          </a:xfrm>
          <a:prstGeom prst="rect">
            <a:avLst/>
          </a:prstGeom>
          <a:solidFill>
            <a:srgbClr val="33404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3600" b="1" dirty="0">
                <a:solidFill>
                  <a:srgbClr val="B88A53"/>
                </a:solidFill>
                <a:latin typeface="Avenir Next" panose="020B0503020202020204" pitchFamily="34" charset="0"/>
              </a:rPr>
              <a:t>Biochar</a:t>
            </a:r>
            <a:r>
              <a:rPr lang="en-US" altLang="en-US" sz="3600" dirty="0">
                <a:solidFill>
                  <a:srgbClr val="B88A53"/>
                </a:solidFill>
                <a:latin typeface="Avenir Next" panose="020B0503020202020204" pitchFamily="34" charset="0"/>
              </a:rPr>
              <a:t> is “biomass that has undergone thermal decomposition in an oxygen-starved environment.” </a:t>
            </a:r>
          </a:p>
          <a:p>
            <a:pPr algn="ctr" eaLnBrk="1" hangingPunct="1"/>
            <a:endParaRPr lang="en-US" altLang="en-US" sz="2400" dirty="0">
              <a:solidFill>
                <a:srgbClr val="B88A53"/>
              </a:solidFill>
              <a:latin typeface="Avenir Next" panose="020B0503020202020204" pitchFamily="34" charset="0"/>
            </a:endParaRPr>
          </a:p>
          <a:p>
            <a:pPr algn="ctr" eaLnBrk="1" hangingPunct="1"/>
            <a:r>
              <a:rPr lang="en-US" altLang="en-US" sz="3600" dirty="0">
                <a:solidFill>
                  <a:srgbClr val="B88A53"/>
                </a:solidFill>
                <a:latin typeface="Avenir Next" panose="020B0503020202020204" pitchFamily="34" charset="0"/>
              </a:rPr>
              <a:t>It is a highly porous, charged, carbon-rich material.</a:t>
            </a:r>
          </a:p>
        </p:txBody>
      </p:sp>
      <p:pic>
        <p:nvPicPr>
          <p:cNvPr id="1026" name="Picture 2" descr="Biochar emerges as soil amendment for agriculture">
            <a:extLst>
              <a:ext uri="{FF2B5EF4-FFF2-40B4-BE49-F238E27FC236}">
                <a16:creationId xmlns:a16="http://schemas.microsoft.com/office/drawing/2014/main" id="{1163A2BC-FACD-F94C-B831-7F471A1234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064" b="1318"/>
          <a:stretch/>
        </p:blipFill>
        <p:spPr bwMode="auto">
          <a:xfrm>
            <a:off x="228600" y="3562350"/>
            <a:ext cx="4162097" cy="30892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A5A74-804F-6C4A-EDA7-CF417D183BEB}"/>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0DC06F90-6B03-ED38-9E7A-2B715BDD1F8F}"/>
              </a:ext>
            </a:extLst>
          </p:cNvPr>
          <p:cNvSpPr>
            <a:spLocks noGrp="1" noChangeArrowheads="1"/>
          </p:cNvSpPr>
          <p:nvPr>
            <p:ph type="title"/>
          </p:nvPr>
        </p:nvSpPr>
        <p:spPr>
          <a:xfrm>
            <a:off x="218210" y="1236518"/>
            <a:ext cx="4514850" cy="4384963"/>
          </a:xfrm>
          <a:solidFill>
            <a:srgbClr val="334049"/>
          </a:solidFill>
        </p:spPr>
        <p:txBody>
          <a:bodyPr/>
          <a:lstStyle/>
          <a:p>
            <a:pPr algn="ctr"/>
            <a:r>
              <a:rPr lang="en-US" altLang="en-US" sz="6000" b="1" dirty="0">
                <a:solidFill>
                  <a:srgbClr val="B88A53"/>
                </a:solidFill>
                <a:latin typeface="Avenir Next" panose="020B0503020202020204" pitchFamily="34" charset="0"/>
              </a:rPr>
              <a:t>The Physical Properties of Biochar</a:t>
            </a:r>
          </a:p>
        </p:txBody>
      </p:sp>
      <p:pic>
        <p:nvPicPr>
          <p:cNvPr id="3" name="Picture 2">
            <a:extLst>
              <a:ext uri="{FF2B5EF4-FFF2-40B4-BE49-F238E27FC236}">
                <a16:creationId xmlns:a16="http://schemas.microsoft.com/office/drawing/2014/main" id="{44398E01-1C26-E4FB-33C3-FC163FFA0523}"/>
              </a:ext>
            </a:extLst>
          </p:cNvPr>
          <p:cNvPicPr>
            <a:picLocks noChangeAspect="1"/>
          </p:cNvPicPr>
          <p:nvPr/>
        </p:nvPicPr>
        <p:blipFill>
          <a:blip r:embed="rId3"/>
          <a:srcRect l="53342" t="8675"/>
          <a:stretch/>
        </p:blipFill>
        <p:spPr>
          <a:xfrm>
            <a:off x="4943091" y="1236518"/>
            <a:ext cx="3982699" cy="4384963"/>
          </a:xfrm>
          <a:prstGeom prst="rect">
            <a:avLst/>
          </a:prstGeom>
        </p:spPr>
      </p:pic>
    </p:spTree>
    <p:extLst>
      <p:ext uri="{BB962C8B-B14F-4D97-AF65-F5344CB8AC3E}">
        <p14:creationId xmlns:p14="http://schemas.microsoft.com/office/powerpoint/2010/main" val="74971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583DF-E901-D065-3EB5-825F582EB139}"/>
              </a:ext>
            </a:extLst>
          </p:cNvPr>
          <p:cNvSpPr txBox="1">
            <a:spLocks/>
          </p:cNvSpPr>
          <p:nvPr/>
        </p:nvSpPr>
        <p:spPr bwMode="auto">
          <a:xfrm>
            <a:off x="152400" y="439882"/>
            <a:ext cx="4180609" cy="5978236"/>
          </a:xfrm>
          <a:prstGeom prst="rect">
            <a:avLst/>
          </a:prstGeom>
          <a:solidFill>
            <a:srgbClr val="334049"/>
          </a:solidFill>
          <a:ln w="38100">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spcAft>
                <a:spcPts val="0"/>
              </a:spcAft>
              <a:defRPr/>
            </a:pPr>
            <a:r>
              <a:rPr lang="en-US" altLang="en-US" sz="3600" b="1" dirty="0">
                <a:solidFill>
                  <a:srgbClr val="B88A53"/>
                </a:solidFill>
                <a:latin typeface="Avenir Next" panose="020B0503020202020204" pitchFamily="34" charset="0"/>
                <a:cs typeface="Times New Roman" panose="02020603050405020304" pitchFamily="18" charset="0"/>
              </a:rPr>
              <a:t>Porosity </a:t>
            </a:r>
          </a:p>
          <a:p>
            <a:pPr algn="ctr" eaLnBrk="1" fontAlgn="auto" hangingPunct="1">
              <a:spcAft>
                <a:spcPts val="0"/>
              </a:spcAft>
              <a:defRPr/>
            </a:pPr>
            <a:br>
              <a:rPr lang="en-US" altLang="en-US" sz="3600" b="1" dirty="0">
                <a:solidFill>
                  <a:srgbClr val="B88A53"/>
                </a:solidFill>
                <a:latin typeface="Avenir Next" panose="020B0503020202020204" pitchFamily="34" charset="0"/>
                <a:cs typeface="Times New Roman" panose="02020603050405020304" pitchFamily="18" charset="0"/>
              </a:rPr>
            </a:br>
            <a:r>
              <a:rPr lang="en-US" altLang="en-US" sz="3600" dirty="0">
                <a:solidFill>
                  <a:srgbClr val="B88A53"/>
                </a:solidFill>
                <a:latin typeface="Avenir Next" panose="020B0503020202020204" pitchFamily="34" charset="0"/>
                <a:cs typeface="Times New Roman" panose="02020603050405020304" pitchFamily="18" charset="0"/>
              </a:rPr>
              <a:t>Biochar is filled with billions of tiny holes.</a:t>
            </a:r>
          </a:p>
          <a:p>
            <a:pPr algn="ctr" eaLnBrk="1" fontAlgn="auto" hangingPunct="1">
              <a:spcAft>
                <a:spcPts val="0"/>
              </a:spcAft>
              <a:defRPr/>
            </a:pPr>
            <a:endParaRPr lang="en-US" altLang="en-US" sz="3200" dirty="0">
              <a:solidFill>
                <a:srgbClr val="B88A53"/>
              </a:solidFill>
              <a:latin typeface="Avenir Next" panose="020B0503020202020204" pitchFamily="34" charset="0"/>
              <a:cs typeface="Times New Roman" panose="02020603050405020304" pitchFamily="18" charset="0"/>
            </a:endParaRPr>
          </a:p>
          <a:p>
            <a:pPr algn="ctr" eaLnBrk="1" fontAlgn="auto" hangingPunct="1">
              <a:spcAft>
                <a:spcPts val="0"/>
              </a:spcAft>
              <a:defRPr/>
            </a:pPr>
            <a:r>
              <a:rPr lang="en-US" altLang="en-US" sz="3200" dirty="0">
                <a:solidFill>
                  <a:srgbClr val="B88A53"/>
                </a:solidFill>
                <a:latin typeface="Avenir Next" panose="020B0503020202020204" pitchFamily="34" charset="0"/>
                <a:cs typeface="Times New Roman" panose="02020603050405020304" pitchFamily="18" charset="0"/>
              </a:rPr>
              <a:t>Macropores </a:t>
            </a:r>
            <a:r>
              <a:rPr lang="en-US" altLang="en-US" sz="2400" dirty="0">
                <a:solidFill>
                  <a:srgbClr val="B88A53"/>
                </a:solidFill>
                <a:latin typeface="Avenir Next" panose="020B0503020202020204" pitchFamily="34" charset="0"/>
                <a:cs typeface="Times New Roman" panose="02020603050405020304" pitchFamily="18" charset="0"/>
              </a:rPr>
              <a:t>(&gt;50 nm)</a:t>
            </a:r>
          </a:p>
          <a:p>
            <a:pPr algn="ctr" eaLnBrk="1" fontAlgn="auto" hangingPunct="1">
              <a:spcAft>
                <a:spcPts val="0"/>
              </a:spcAft>
              <a:defRPr/>
            </a:pPr>
            <a:r>
              <a:rPr lang="en-US" altLang="en-US" sz="3200" dirty="0">
                <a:solidFill>
                  <a:srgbClr val="B88A53"/>
                </a:solidFill>
                <a:latin typeface="Avenir Next" panose="020B0503020202020204" pitchFamily="34" charset="0"/>
                <a:cs typeface="Times New Roman" panose="02020603050405020304" pitchFamily="18" charset="0"/>
              </a:rPr>
              <a:t>Micropores </a:t>
            </a:r>
            <a:r>
              <a:rPr lang="en-US" altLang="en-US" sz="2400" dirty="0">
                <a:solidFill>
                  <a:srgbClr val="B88A53"/>
                </a:solidFill>
                <a:latin typeface="Avenir Next" panose="020B0503020202020204" pitchFamily="34" charset="0"/>
                <a:cs typeface="Times New Roman" panose="02020603050405020304" pitchFamily="18" charset="0"/>
              </a:rPr>
              <a:t>(&lt;2 nm)</a:t>
            </a:r>
          </a:p>
        </p:txBody>
      </p:sp>
      <p:pic>
        <p:nvPicPr>
          <p:cNvPr id="5" name="Picture 4">
            <a:extLst>
              <a:ext uri="{FF2B5EF4-FFF2-40B4-BE49-F238E27FC236}">
                <a16:creationId xmlns:a16="http://schemas.microsoft.com/office/drawing/2014/main" id="{55182B13-4EA2-9EED-DAE8-F9C47880CE06}"/>
              </a:ext>
            </a:extLst>
          </p:cNvPr>
          <p:cNvPicPr>
            <a:picLocks noChangeAspect="1"/>
          </p:cNvPicPr>
          <p:nvPr/>
        </p:nvPicPr>
        <p:blipFill>
          <a:blip r:embed="rId3"/>
          <a:srcRect l="57754"/>
          <a:stretch/>
        </p:blipFill>
        <p:spPr>
          <a:xfrm>
            <a:off x="4499265" y="439881"/>
            <a:ext cx="4492336" cy="598148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011D7-4CF7-A47A-ADA9-8D27A0B5FB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A098A6-9127-71E1-EEC1-10B31223CBC0}"/>
              </a:ext>
            </a:extLst>
          </p:cNvPr>
          <p:cNvSpPr txBox="1">
            <a:spLocks/>
          </p:cNvSpPr>
          <p:nvPr/>
        </p:nvSpPr>
        <p:spPr bwMode="auto">
          <a:xfrm>
            <a:off x="391391" y="594010"/>
            <a:ext cx="4180609" cy="5669973"/>
          </a:xfrm>
          <a:prstGeom prst="rect">
            <a:avLst/>
          </a:prstGeom>
          <a:solidFill>
            <a:srgbClr val="334049"/>
          </a:solidFill>
          <a:ln w="38100">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spcAft>
                <a:spcPts val="0"/>
              </a:spcAft>
              <a:defRPr/>
            </a:pPr>
            <a:r>
              <a:rPr lang="en-US" altLang="en-US" sz="3600" b="1" dirty="0">
                <a:solidFill>
                  <a:srgbClr val="B88A53"/>
                </a:solidFill>
                <a:latin typeface="Avenir Next" panose="020B0503020202020204" pitchFamily="34" charset="0"/>
                <a:cs typeface="Times New Roman" panose="02020603050405020304" pitchFamily="18" charset="0"/>
              </a:rPr>
              <a:t>Specific Surface Area </a:t>
            </a:r>
          </a:p>
          <a:p>
            <a:pPr algn="ctr" eaLnBrk="1" fontAlgn="auto" hangingPunct="1">
              <a:spcAft>
                <a:spcPts val="0"/>
              </a:spcAft>
              <a:defRPr/>
            </a:pPr>
            <a:br>
              <a:rPr lang="en-US" altLang="en-US" sz="3600" b="1" dirty="0">
                <a:solidFill>
                  <a:srgbClr val="B88A53"/>
                </a:solidFill>
                <a:latin typeface="Avenir Next" panose="020B0503020202020204" pitchFamily="34" charset="0"/>
                <a:cs typeface="Times New Roman" panose="02020603050405020304" pitchFamily="18" charset="0"/>
              </a:rPr>
            </a:br>
            <a:r>
              <a:rPr lang="en-US" altLang="en-US" sz="3600" dirty="0">
                <a:solidFill>
                  <a:srgbClr val="B88A53"/>
                </a:solidFill>
                <a:latin typeface="Avenir Next" panose="020B0503020202020204" pitchFamily="34" charset="0"/>
                <a:cs typeface="Times New Roman" panose="02020603050405020304" pitchFamily="18" charset="0"/>
              </a:rPr>
              <a:t>Biochar’s porosity results in an incredibly high specific surface area.</a:t>
            </a:r>
          </a:p>
        </p:txBody>
      </p:sp>
      <p:pic>
        <p:nvPicPr>
          <p:cNvPr id="1026" name="Picture 2" descr="Soccer Field Aerial Images – Browse 35,677 Stock Photos, Vectors, and Video  | Adobe Stock">
            <a:extLst>
              <a:ext uri="{FF2B5EF4-FFF2-40B4-BE49-F238E27FC236}">
                <a16:creationId xmlns:a16="http://schemas.microsoft.com/office/drawing/2014/main" id="{F8627E85-C24C-FC59-98D5-55255E8F1D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3544981" y="1613645"/>
            <a:ext cx="6383989" cy="3630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201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FDE73-917D-B8DF-B0B7-25C1219B6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B484EE-6F78-C6FC-38BB-653134611A1F}"/>
              </a:ext>
            </a:extLst>
          </p:cNvPr>
          <p:cNvSpPr txBox="1">
            <a:spLocks/>
          </p:cNvSpPr>
          <p:nvPr/>
        </p:nvSpPr>
        <p:spPr bwMode="auto">
          <a:xfrm>
            <a:off x="152400" y="594012"/>
            <a:ext cx="4180609" cy="5669973"/>
          </a:xfrm>
          <a:prstGeom prst="rect">
            <a:avLst/>
          </a:prstGeom>
          <a:solidFill>
            <a:srgbClr val="334049"/>
          </a:solidFill>
          <a:ln w="38100">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spcAft>
                <a:spcPts val="0"/>
              </a:spcAft>
              <a:defRPr/>
            </a:pPr>
            <a:r>
              <a:rPr lang="en-US" altLang="en-US" sz="3600" b="1" dirty="0">
                <a:solidFill>
                  <a:srgbClr val="B88A53"/>
                </a:solidFill>
                <a:latin typeface="Avenir Next" panose="020B0503020202020204" pitchFamily="34" charset="0"/>
                <a:cs typeface="Times New Roman" panose="02020603050405020304" pitchFamily="18" charset="0"/>
              </a:rPr>
              <a:t>Permanence</a:t>
            </a:r>
          </a:p>
          <a:p>
            <a:pPr algn="ctr" eaLnBrk="1" fontAlgn="auto" hangingPunct="1">
              <a:spcAft>
                <a:spcPts val="0"/>
              </a:spcAft>
              <a:defRPr/>
            </a:pPr>
            <a:br>
              <a:rPr lang="en-US" altLang="en-US" sz="3600" b="1" dirty="0">
                <a:solidFill>
                  <a:srgbClr val="B88A53"/>
                </a:solidFill>
                <a:latin typeface="Avenir Next" panose="020B0503020202020204" pitchFamily="34" charset="0"/>
                <a:cs typeface="Times New Roman" panose="02020603050405020304" pitchFamily="18" charset="0"/>
              </a:rPr>
            </a:br>
            <a:r>
              <a:rPr lang="en-US" altLang="en-US" sz="3600" dirty="0">
                <a:solidFill>
                  <a:srgbClr val="B88A53"/>
                </a:solidFill>
                <a:latin typeface="Avenir Next" panose="020B0503020202020204" pitchFamily="34" charset="0"/>
                <a:cs typeface="Times New Roman" panose="02020603050405020304" pitchFamily="18" charset="0"/>
              </a:rPr>
              <a:t>Biochar is slow to breakdown in the soil.</a:t>
            </a:r>
          </a:p>
        </p:txBody>
      </p:sp>
      <p:pic>
        <p:nvPicPr>
          <p:cNvPr id="1026" name="Picture 2" descr="Carbon removal method: What is biochar? | Klimate">
            <a:extLst>
              <a:ext uri="{FF2B5EF4-FFF2-40B4-BE49-F238E27FC236}">
                <a16:creationId xmlns:a16="http://schemas.microsoft.com/office/drawing/2014/main" id="{68C9245F-7345-7A41-4FAC-1F2F6D6E39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7373" y="594012"/>
            <a:ext cx="5501985" cy="5501985"/>
          </a:xfrm>
          <a:prstGeom prst="rect">
            <a:avLst/>
          </a:prstGeom>
          <a:noFill/>
        </p:spPr>
      </p:pic>
    </p:spTree>
    <p:extLst>
      <p:ext uri="{BB962C8B-B14F-4D97-AF65-F5344CB8AC3E}">
        <p14:creationId xmlns:p14="http://schemas.microsoft.com/office/powerpoint/2010/main" val="1049268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09FF5-8B8D-AC33-2E7E-318064C29218}"/>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994176F1-E3C5-FA41-0733-3EC3D26B7A7E}"/>
              </a:ext>
            </a:extLst>
          </p:cNvPr>
          <p:cNvSpPr>
            <a:spLocks noGrp="1" noChangeArrowheads="1"/>
          </p:cNvSpPr>
          <p:nvPr>
            <p:ph type="title"/>
          </p:nvPr>
        </p:nvSpPr>
        <p:spPr>
          <a:xfrm>
            <a:off x="4821381" y="1236518"/>
            <a:ext cx="4016087" cy="4384963"/>
          </a:xfrm>
          <a:solidFill>
            <a:srgbClr val="334049"/>
          </a:solidFill>
        </p:spPr>
        <p:txBody>
          <a:bodyPr/>
          <a:lstStyle/>
          <a:p>
            <a:pPr algn="ctr"/>
            <a:r>
              <a:rPr lang="en-US" altLang="en-US" sz="6000" b="1" dirty="0">
                <a:solidFill>
                  <a:srgbClr val="B88A53"/>
                </a:solidFill>
                <a:latin typeface="Avenir Next" panose="020B0503020202020204" pitchFamily="34" charset="0"/>
              </a:rPr>
              <a:t>The Chemical Properties of Biochar</a:t>
            </a:r>
          </a:p>
        </p:txBody>
      </p:sp>
      <p:pic>
        <p:nvPicPr>
          <p:cNvPr id="2052" name="Picture 4">
            <a:extLst>
              <a:ext uri="{FF2B5EF4-FFF2-40B4-BE49-F238E27FC236}">
                <a16:creationId xmlns:a16="http://schemas.microsoft.com/office/drawing/2014/main" id="{4F617430-B149-C868-F9EE-9CB1C3950B4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64" t="2289" r="1357" b="2922"/>
          <a:stretch/>
        </p:blipFill>
        <p:spPr bwMode="auto">
          <a:xfrm>
            <a:off x="134112" y="1848282"/>
            <a:ext cx="4533207" cy="3185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635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6D7AFB6C-0A69-0845-8E4B-965967118169}"/>
              </a:ext>
            </a:extLst>
          </p:cNvPr>
          <p:cNvSpPr>
            <a:spLocks noGrp="1"/>
          </p:cNvSpPr>
          <p:nvPr>
            <p:ph type="title"/>
          </p:nvPr>
        </p:nvSpPr>
        <p:spPr>
          <a:xfrm>
            <a:off x="5039591" y="152400"/>
            <a:ext cx="3952008" cy="6497782"/>
          </a:xfrm>
          <a:solidFill>
            <a:srgbClr val="334049"/>
          </a:solidFill>
          <a:ln w="38100"/>
        </p:spPr>
        <p:txBody>
          <a:bodyPr rtlCol="0">
            <a:normAutofit/>
          </a:bodyPr>
          <a:lstStyle/>
          <a:p>
            <a:pPr algn="ctr" eaLnBrk="1" fontAlgn="auto" hangingPunct="1">
              <a:spcAft>
                <a:spcPts val="0"/>
              </a:spcAft>
              <a:defRPr/>
            </a:pPr>
            <a:r>
              <a:rPr lang="en-US" altLang="en-US" sz="3600" b="1" dirty="0">
                <a:solidFill>
                  <a:srgbClr val="B88A53"/>
                </a:solidFill>
                <a:latin typeface="Avenir Next" panose="020B0503020202020204" pitchFamily="34" charset="0"/>
                <a:cs typeface="Times New Roman" panose="02020603050405020304" pitchFamily="18" charset="0"/>
              </a:rPr>
              <a:t>Cation Exchange Capacity</a:t>
            </a:r>
            <a:br>
              <a:rPr lang="en-US" altLang="en-US" sz="3600" b="1" dirty="0">
                <a:solidFill>
                  <a:srgbClr val="B88A53"/>
                </a:solidFill>
                <a:latin typeface="Avenir Next" panose="020B0503020202020204" pitchFamily="34" charset="0"/>
                <a:cs typeface="Times New Roman" panose="02020603050405020304" pitchFamily="18" charset="0"/>
              </a:rPr>
            </a:br>
            <a:br>
              <a:rPr lang="en-US" altLang="en-US" sz="3600" b="1" dirty="0">
                <a:solidFill>
                  <a:srgbClr val="B88A53"/>
                </a:solidFill>
                <a:latin typeface="Avenir Next" panose="020B0503020202020204" pitchFamily="34" charset="0"/>
                <a:cs typeface="Times New Roman" panose="02020603050405020304" pitchFamily="18" charset="0"/>
              </a:rPr>
            </a:br>
            <a:r>
              <a:rPr lang="en-US" altLang="en-US" sz="3600" dirty="0">
                <a:solidFill>
                  <a:srgbClr val="B88A53"/>
                </a:solidFill>
                <a:latin typeface="Avenir Next" panose="020B0503020202020204" pitchFamily="34" charset="0"/>
                <a:cs typeface="Times New Roman" panose="02020603050405020304" pitchFamily="18" charset="0"/>
              </a:rPr>
              <a:t>The surface of biochar is negatively charged. This attracts positively charged cations that attach to it. </a:t>
            </a:r>
            <a:endParaRPr lang="en-US" altLang="en-US" sz="2400" dirty="0">
              <a:solidFill>
                <a:srgbClr val="B88A53"/>
              </a:solidFill>
              <a:latin typeface="Avenir Next" panose="020B0503020202020204" pitchFamily="34" charset="0"/>
              <a:cs typeface="Times New Roman" panose="02020603050405020304" pitchFamily="18" charset="0"/>
            </a:endParaRPr>
          </a:p>
        </p:txBody>
      </p:sp>
      <p:pic>
        <p:nvPicPr>
          <p:cNvPr id="3074" name="Picture 2" descr="Biochar's negatively charged surface will bind positively charged elements. Illustration by Andrew Mack, PREC. ">
            <a:extLst>
              <a:ext uri="{FF2B5EF4-FFF2-40B4-BE49-F238E27FC236}">
                <a16:creationId xmlns:a16="http://schemas.microsoft.com/office/drawing/2014/main" id="{99428B93-36D8-87D5-1EED-B5E644C41C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71" t="845" r="1235" b="2253"/>
          <a:stretch/>
        </p:blipFill>
        <p:spPr bwMode="auto">
          <a:xfrm>
            <a:off x="152401" y="1740477"/>
            <a:ext cx="4751425" cy="33770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91B707B-15FD-8343-C208-DEC9644D33CA}"/>
              </a:ext>
            </a:extLst>
          </p:cNvPr>
          <p:cNvSpPr txBox="1"/>
          <p:nvPr/>
        </p:nvSpPr>
        <p:spPr>
          <a:xfrm>
            <a:off x="1371600" y="2234045"/>
            <a:ext cx="2119745" cy="1200329"/>
          </a:xfrm>
          <a:prstGeom prst="rect">
            <a:avLst/>
          </a:prstGeom>
          <a:solidFill>
            <a:srgbClr val="202020"/>
          </a:solidFill>
        </p:spPr>
        <p:txBody>
          <a:bodyPr wrap="square" rtlCol="0">
            <a:spAutoFit/>
          </a:bodyPr>
          <a:lstStyle/>
          <a:p>
            <a:pPr algn="ctr"/>
            <a:r>
              <a:rPr lang="en-TH" sz="3600" dirty="0">
                <a:solidFill>
                  <a:schemeClr val="bg1"/>
                </a:solidFill>
                <a:latin typeface="+mn-lt"/>
              </a:rPr>
              <a:t>Cation Exchange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6A281-4A2A-AAF6-E05B-5E0A0190FC88}"/>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B9591C7C-81A7-EF3D-5704-170B4EFA9CC8}"/>
              </a:ext>
            </a:extLst>
          </p:cNvPr>
          <p:cNvSpPr>
            <a:spLocks noGrp="1"/>
          </p:cNvSpPr>
          <p:nvPr>
            <p:ph type="title"/>
          </p:nvPr>
        </p:nvSpPr>
        <p:spPr>
          <a:xfrm>
            <a:off x="152400" y="152400"/>
            <a:ext cx="8839200" cy="2351809"/>
          </a:xfrm>
          <a:solidFill>
            <a:srgbClr val="334049"/>
          </a:solidFill>
          <a:ln w="38100"/>
        </p:spPr>
        <p:txBody>
          <a:bodyPr rtlCol="0">
            <a:normAutofit/>
          </a:bodyPr>
          <a:lstStyle/>
          <a:p>
            <a:pPr algn="ctr" eaLnBrk="1" fontAlgn="auto" hangingPunct="1">
              <a:spcAft>
                <a:spcPts val="0"/>
              </a:spcAft>
              <a:defRPr/>
            </a:pPr>
            <a:r>
              <a:rPr lang="en-US" altLang="en-US" sz="3600" b="1" dirty="0">
                <a:solidFill>
                  <a:srgbClr val="B88A53"/>
                </a:solidFill>
                <a:latin typeface="Avenir Next" panose="020B0503020202020204" pitchFamily="34" charset="0"/>
                <a:cs typeface="Times New Roman" panose="02020603050405020304" pitchFamily="18" charset="0"/>
              </a:rPr>
              <a:t>High pH</a:t>
            </a:r>
            <a:br>
              <a:rPr lang="en-US" altLang="en-US" sz="3600" b="1" dirty="0">
                <a:solidFill>
                  <a:srgbClr val="B88A53"/>
                </a:solidFill>
                <a:latin typeface="Avenir Next" panose="020B0503020202020204" pitchFamily="34" charset="0"/>
                <a:cs typeface="Times New Roman" panose="02020603050405020304" pitchFamily="18" charset="0"/>
              </a:rPr>
            </a:br>
            <a:br>
              <a:rPr lang="en-US" altLang="en-US" sz="3600" b="1" dirty="0">
                <a:solidFill>
                  <a:srgbClr val="B88A53"/>
                </a:solidFill>
                <a:latin typeface="Avenir Next" panose="020B0503020202020204" pitchFamily="34" charset="0"/>
                <a:cs typeface="Times New Roman" panose="02020603050405020304" pitchFamily="18" charset="0"/>
              </a:rPr>
            </a:br>
            <a:r>
              <a:rPr lang="en-US" altLang="en-US" sz="3600" dirty="0">
                <a:solidFill>
                  <a:srgbClr val="B88A53"/>
                </a:solidFill>
                <a:latin typeface="Avenir Next" panose="020B0503020202020204" pitchFamily="34" charset="0"/>
                <a:cs typeface="Times New Roman" panose="02020603050405020304" pitchFamily="18" charset="0"/>
              </a:rPr>
              <a:t>Biochar is neutral to alkaline (pH &gt;7)</a:t>
            </a:r>
            <a:endParaRPr lang="en-US" altLang="en-US" sz="2400" dirty="0">
              <a:solidFill>
                <a:srgbClr val="B88A53"/>
              </a:solidFill>
              <a:latin typeface="Avenir Next" panose="020B0503020202020204" pitchFamily="34" charset="0"/>
              <a:cs typeface="Times New Roman" panose="02020603050405020304" pitchFamily="18" charset="0"/>
            </a:endParaRPr>
          </a:p>
        </p:txBody>
      </p:sp>
      <p:pic>
        <p:nvPicPr>
          <p:cNvPr id="4098" name="Picture 2">
            <a:extLst>
              <a:ext uri="{FF2B5EF4-FFF2-40B4-BE49-F238E27FC236}">
                <a16:creationId xmlns:a16="http://schemas.microsoft.com/office/drawing/2014/main" id="{8BA69A3B-57AE-216A-A634-F718372C4F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64" t="21211" b="217"/>
          <a:stretch/>
        </p:blipFill>
        <p:spPr bwMode="auto">
          <a:xfrm>
            <a:off x="152400" y="2712027"/>
            <a:ext cx="8823266" cy="3993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2828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28F224C-69F4-E44E-85CC-C1819CE3F4F8}"/>
              </a:ext>
            </a:extLst>
          </p:cNvPr>
          <p:cNvSpPr>
            <a:spLocks noGrp="1" noChangeArrowheads="1"/>
          </p:cNvSpPr>
          <p:nvPr>
            <p:ph type="title"/>
          </p:nvPr>
        </p:nvSpPr>
        <p:spPr>
          <a:xfrm>
            <a:off x="628650" y="2349425"/>
            <a:ext cx="7886700" cy="2159149"/>
          </a:xfrm>
          <a:solidFill>
            <a:srgbClr val="334049"/>
          </a:solidFill>
        </p:spPr>
        <p:txBody>
          <a:bodyPr/>
          <a:lstStyle/>
          <a:p>
            <a:pPr algn="ctr">
              <a:lnSpc>
                <a:spcPct val="100000"/>
              </a:lnSpc>
            </a:pPr>
            <a:r>
              <a:rPr lang="en-US" altLang="en-US" sz="6000" b="1" dirty="0">
                <a:solidFill>
                  <a:srgbClr val="B88A53"/>
                </a:solidFill>
                <a:latin typeface="Avenir Next" panose="020B0503020202020204" pitchFamily="34" charset="0"/>
              </a:rPr>
              <a:t>How is Biochar created?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Box 3">
            <a:extLst>
              <a:ext uri="{FF2B5EF4-FFF2-40B4-BE49-F238E27FC236}">
                <a16:creationId xmlns:a16="http://schemas.microsoft.com/office/drawing/2014/main" id="{41B54D8F-152B-0B46-AA3D-653B6D3F150F}"/>
              </a:ext>
            </a:extLst>
          </p:cNvPr>
          <p:cNvSpPr txBox="1">
            <a:spLocks noChangeArrowheads="1"/>
          </p:cNvSpPr>
          <p:nvPr/>
        </p:nvSpPr>
        <p:spPr bwMode="auto">
          <a:xfrm>
            <a:off x="304800" y="562991"/>
            <a:ext cx="8534400" cy="830997"/>
          </a:xfrm>
          <a:prstGeom prst="rect">
            <a:avLst/>
          </a:prstGeom>
          <a:solidFill>
            <a:srgbClr val="33404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4800" b="1" dirty="0">
                <a:solidFill>
                  <a:srgbClr val="B88A53"/>
                </a:solidFill>
                <a:latin typeface="Avenir Next" panose="020B0503020202020204" pitchFamily="34" charset="0"/>
              </a:rPr>
              <a:t>The Match Analogy</a:t>
            </a:r>
            <a:endParaRPr lang="en-US" altLang="en-US" sz="4800" b="1" dirty="0">
              <a:solidFill>
                <a:schemeClr val="bg1"/>
              </a:solidFill>
              <a:latin typeface="Avenir Next" panose="020B0503020202020204" pitchFamily="34" charset="0"/>
            </a:endParaRPr>
          </a:p>
        </p:txBody>
      </p:sp>
      <p:pic>
        <p:nvPicPr>
          <p:cNvPr id="2050" name="Picture 2">
            <a:extLst>
              <a:ext uri="{FF2B5EF4-FFF2-40B4-BE49-F238E27FC236}">
                <a16:creationId xmlns:a16="http://schemas.microsoft.com/office/drawing/2014/main" id="{3F571674-9E35-B4DB-82D7-E69F173738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538"/>
          <a:stretch/>
        </p:blipFill>
        <p:spPr bwMode="auto">
          <a:xfrm>
            <a:off x="304800" y="1570521"/>
            <a:ext cx="8534400" cy="47244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FE6D1"/>
        </a:solidFill>
        <a:effectLst/>
      </p:bgPr>
    </p:bg>
    <p:spTree>
      <p:nvGrpSpPr>
        <p:cNvPr id="1" name=""/>
        <p:cNvGrpSpPr/>
        <p:nvPr/>
      </p:nvGrpSpPr>
      <p:grpSpPr>
        <a:xfrm>
          <a:off x="0" y="0"/>
          <a:ext cx="0" cy="0"/>
          <a:chOff x="0" y="0"/>
          <a:chExt cx="0" cy="0"/>
        </a:xfrm>
      </p:grpSpPr>
      <p:pic>
        <p:nvPicPr>
          <p:cNvPr id="22530" name="Picture 2" descr="A picture containing diagram&#10;&#10;Description automatically generated">
            <a:extLst>
              <a:ext uri="{FF2B5EF4-FFF2-40B4-BE49-F238E27FC236}">
                <a16:creationId xmlns:a16="http://schemas.microsoft.com/office/drawing/2014/main" id="{7EE40D70-D694-B641-8FCE-03CF884AB8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05" t="18579" r="10684" b="28581"/>
          <a:stretch/>
        </p:blipFill>
        <p:spPr bwMode="auto">
          <a:xfrm>
            <a:off x="304800" y="871538"/>
            <a:ext cx="8551863" cy="360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DB50B5A5-8199-C043-BA9D-CECED17E5784}"/>
              </a:ext>
            </a:extLst>
          </p:cNvPr>
          <p:cNvSpPr txBox="1"/>
          <p:nvPr/>
        </p:nvSpPr>
        <p:spPr>
          <a:xfrm>
            <a:off x="304800" y="4572000"/>
            <a:ext cx="8534400" cy="1869743"/>
          </a:xfrm>
          <a:prstGeom prst="rect">
            <a:avLst/>
          </a:prstGeom>
          <a:solidFill>
            <a:srgbClr val="334049"/>
          </a:solidFill>
        </p:spPr>
        <p:txBody>
          <a:bodyPr>
            <a:spAutoFit/>
          </a:bodyPr>
          <a:lstStyle/>
          <a:p>
            <a:pPr marL="342900" indent="-342900">
              <a:buFontTx/>
              <a:buAutoNum type="arabicPeriod"/>
              <a:defRPr/>
            </a:pPr>
            <a:r>
              <a:rPr lang="en-US" sz="1650" dirty="0">
                <a:solidFill>
                  <a:srgbClr val="B88A53"/>
                </a:solidFill>
                <a:latin typeface="Avenir Next" panose="020B0503020202020204" pitchFamily="34" charset="0"/>
              </a:rPr>
              <a:t>The biomass is lit from the top (“top lit”), drawing air in from the bottom (“up draft”).</a:t>
            </a:r>
          </a:p>
          <a:p>
            <a:pPr marL="342900" indent="-342900">
              <a:buFontTx/>
              <a:buAutoNum type="arabicPeriod"/>
              <a:defRPr/>
            </a:pPr>
            <a:r>
              <a:rPr lang="en-US" sz="1650" dirty="0">
                <a:solidFill>
                  <a:srgbClr val="B88A53"/>
                </a:solidFill>
                <a:latin typeface="Avenir Next" panose="020B0503020202020204" pitchFamily="34" charset="0"/>
              </a:rPr>
              <a:t>The heat produces a pyrolytic front.</a:t>
            </a:r>
          </a:p>
          <a:p>
            <a:pPr marL="342900" indent="-342900">
              <a:buFontTx/>
              <a:buAutoNum type="arabicPeriod"/>
              <a:defRPr/>
            </a:pPr>
            <a:r>
              <a:rPr lang="en-US" sz="1650" dirty="0">
                <a:solidFill>
                  <a:srgbClr val="B88A53"/>
                </a:solidFill>
                <a:latin typeface="Avenir Next" panose="020B0503020202020204" pitchFamily="34" charset="0"/>
              </a:rPr>
              <a:t>The heat of the downward-moving pyrolytic front releases gases that mix with the secondary air and burn.</a:t>
            </a:r>
          </a:p>
          <a:p>
            <a:pPr marL="342900" indent="-342900">
              <a:buFontTx/>
              <a:buAutoNum type="arabicPeriod"/>
              <a:defRPr/>
            </a:pPr>
            <a:r>
              <a:rPr lang="en-US" sz="1650" dirty="0">
                <a:solidFill>
                  <a:srgbClr val="B88A53"/>
                </a:solidFill>
                <a:latin typeface="Avenir Next" panose="020B0503020202020204" pitchFamily="34" charset="0"/>
              </a:rPr>
              <a:t>The process continues in an almost completely oxygen-free environment until all the gas is consumed. </a:t>
            </a:r>
          </a:p>
          <a:p>
            <a:pPr marL="342900" indent="-342900">
              <a:buFontTx/>
              <a:buAutoNum type="arabicPeriod"/>
              <a:defRPr/>
            </a:pPr>
            <a:r>
              <a:rPr lang="en-US" sz="1650" dirty="0">
                <a:solidFill>
                  <a:srgbClr val="B88A53"/>
                </a:solidFill>
                <a:latin typeface="Avenir Next" panose="020B0503020202020204" pitchFamily="34" charset="0"/>
              </a:rPr>
              <a:t>The finished charcoal is then quenched with water.</a:t>
            </a:r>
          </a:p>
        </p:txBody>
      </p:sp>
      <p:pic>
        <p:nvPicPr>
          <p:cNvPr id="22532" name="Picture 5" descr="A picture containing diagram&#10;&#10;Description automatically generated">
            <a:extLst>
              <a:ext uri="{FF2B5EF4-FFF2-40B4-BE49-F238E27FC236}">
                <a16:creationId xmlns:a16="http://schemas.microsoft.com/office/drawing/2014/main" id="{9CFBA1CF-E282-9E4C-A84C-3A71ECB148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9771" t="87260" r="13901" b="2856"/>
          <a:stretch>
            <a:fillRect/>
          </a:stretch>
        </p:blipFill>
        <p:spPr bwMode="auto">
          <a:xfrm>
            <a:off x="8305800" y="3886200"/>
            <a:ext cx="54927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Box 3">
            <a:extLst>
              <a:ext uri="{FF2B5EF4-FFF2-40B4-BE49-F238E27FC236}">
                <a16:creationId xmlns:a16="http://schemas.microsoft.com/office/drawing/2014/main" id="{BD3978A9-0B73-7D47-ABE9-BEAB7968408E}"/>
              </a:ext>
            </a:extLst>
          </p:cNvPr>
          <p:cNvSpPr txBox="1">
            <a:spLocks noChangeArrowheads="1"/>
          </p:cNvSpPr>
          <p:nvPr/>
        </p:nvSpPr>
        <p:spPr bwMode="auto">
          <a:xfrm>
            <a:off x="304800" y="76200"/>
            <a:ext cx="8534400" cy="646331"/>
          </a:xfrm>
          <a:prstGeom prst="rect">
            <a:avLst/>
          </a:prstGeom>
          <a:solidFill>
            <a:srgbClr val="33404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3600" b="1" dirty="0">
                <a:solidFill>
                  <a:srgbClr val="B88A53"/>
                </a:solidFill>
                <a:latin typeface="Avenir Next" panose="020B0503020202020204" pitchFamily="34" charset="0"/>
              </a:rPr>
              <a:t>Top Lit Up Draft (TLUD) Pyrolysis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FE6D1"/>
        </a:solidFill>
        <a:effectLst/>
      </p:bgPr>
    </p:bg>
    <p:spTree>
      <p:nvGrpSpPr>
        <p:cNvPr id="1" name=""/>
        <p:cNvGrpSpPr/>
        <p:nvPr/>
      </p:nvGrpSpPr>
      <p:grpSpPr>
        <a:xfrm>
          <a:off x="0" y="0"/>
          <a:ext cx="0" cy="0"/>
          <a:chOff x="0" y="0"/>
          <a:chExt cx="0" cy="0"/>
        </a:xfrm>
      </p:grpSpPr>
      <p:sp>
        <p:nvSpPr>
          <p:cNvPr id="23554" name="TextBox 4">
            <a:extLst>
              <a:ext uri="{FF2B5EF4-FFF2-40B4-BE49-F238E27FC236}">
                <a16:creationId xmlns:a16="http://schemas.microsoft.com/office/drawing/2014/main" id="{97CED733-D559-2F42-BC42-56B9BEDE52AE}"/>
              </a:ext>
            </a:extLst>
          </p:cNvPr>
          <p:cNvSpPr txBox="1">
            <a:spLocks noChangeArrowheads="1"/>
          </p:cNvSpPr>
          <p:nvPr/>
        </p:nvSpPr>
        <p:spPr bwMode="auto">
          <a:xfrm>
            <a:off x="251025" y="838200"/>
            <a:ext cx="3177975" cy="5867398"/>
          </a:xfrm>
          <a:prstGeom prst="rect">
            <a:avLst/>
          </a:prstGeom>
          <a:solidFill>
            <a:srgbClr val="334049"/>
          </a:solidFill>
          <a:ln>
            <a:noFill/>
          </a:ln>
        </p:spPr>
        <p:txBody>
          <a:bodyPr wrap="square" lIns="90000">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en-US" altLang="en-US" sz="2900" dirty="0">
                <a:solidFill>
                  <a:srgbClr val="B88A53"/>
                </a:solidFill>
                <a:latin typeface="Avenir Next" pitchFamily="34" charset="0"/>
              </a:rPr>
              <a:t>In a Retort system, the biomass is isolated in an airtight chamber (B) separate from the fire (A).</a:t>
            </a:r>
          </a:p>
          <a:p>
            <a:pPr algn="ctr">
              <a:defRPr/>
            </a:pPr>
            <a:endParaRPr lang="en-US" altLang="en-US" sz="1200" dirty="0">
              <a:solidFill>
                <a:srgbClr val="B88A53"/>
              </a:solidFill>
              <a:latin typeface="Avenir Next" pitchFamily="34" charset="0"/>
            </a:endParaRPr>
          </a:p>
          <a:p>
            <a:pPr algn="ctr">
              <a:defRPr/>
            </a:pPr>
            <a:r>
              <a:rPr lang="en-US" altLang="en-US" sz="2900" dirty="0">
                <a:solidFill>
                  <a:srgbClr val="B88A53"/>
                </a:solidFill>
                <a:latin typeface="Avenir Next" pitchFamily="34" charset="0"/>
              </a:rPr>
              <a:t>The heat from the outer fire triggers the breakdown of biomass in the airtight chamber.</a:t>
            </a:r>
          </a:p>
        </p:txBody>
      </p:sp>
      <p:sp>
        <p:nvSpPr>
          <p:cNvPr id="23555" name="TextBox 3">
            <a:extLst>
              <a:ext uri="{FF2B5EF4-FFF2-40B4-BE49-F238E27FC236}">
                <a16:creationId xmlns:a16="http://schemas.microsoft.com/office/drawing/2014/main" id="{6C718437-AD27-7448-A161-AB202E95C193}"/>
              </a:ext>
            </a:extLst>
          </p:cNvPr>
          <p:cNvSpPr txBox="1">
            <a:spLocks noChangeArrowheads="1"/>
          </p:cNvSpPr>
          <p:nvPr/>
        </p:nvSpPr>
        <p:spPr bwMode="auto">
          <a:xfrm>
            <a:off x="251025" y="102040"/>
            <a:ext cx="8588175" cy="646113"/>
          </a:xfrm>
          <a:prstGeom prst="rect">
            <a:avLst/>
          </a:prstGeom>
          <a:solidFill>
            <a:srgbClr val="33404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3600" b="1" dirty="0">
                <a:solidFill>
                  <a:srgbClr val="B88A53"/>
                </a:solidFill>
                <a:latin typeface="Avenir Next" panose="020B0503020202020204" pitchFamily="34" charset="0"/>
              </a:rPr>
              <a:t>Retort Pyrolysis</a:t>
            </a:r>
          </a:p>
        </p:txBody>
      </p:sp>
      <p:pic>
        <p:nvPicPr>
          <p:cNvPr id="7" name="Picture 8">
            <a:extLst>
              <a:ext uri="{FF2B5EF4-FFF2-40B4-BE49-F238E27FC236}">
                <a16:creationId xmlns:a16="http://schemas.microsoft.com/office/drawing/2014/main" id="{BFC31ED3-63F0-C007-9B08-942D382429C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13348" t="9877" r="4050" b="19837"/>
          <a:stretch/>
        </p:blipFill>
        <p:spPr bwMode="auto">
          <a:xfrm>
            <a:off x="3530942" y="4651652"/>
            <a:ext cx="3177975" cy="2028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a:extLst>
              <a:ext uri="{FF2B5EF4-FFF2-40B4-BE49-F238E27FC236}">
                <a16:creationId xmlns:a16="http://schemas.microsoft.com/office/drawing/2014/main" id="{A3C18DC5-F7FF-04A3-A6A2-D68A3BDFDE8D}"/>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b="26661"/>
          <a:stretch/>
        </p:blipFill>
        <p:spPr bwMode="auto">
          <a:xfrm>
            <a:off x="3530942" y="2665353"/>
            <a:ext cx="3177975" cy="175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a:extLst>
              <a:ext uri="{FF2B5EF4-FFF2-40B4-BE49-F238E27FC236}">
                <a16:creationId xmlns:a16="http://schemas.microsoft.com/office/drawing/2014/main" id="{254DF18F-5706-6C34-D642-1B02D49C6B30}"/>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rcRect l="1026" t="24200" r="5950"/>
          <a:stretch/>
        </p:blipFill>
        <p:spPr bwMode="auto">
          <a:xfrm>
            <a:off x="3530942" y="862975"/>
            <a:ext cx="3177975" cy="1575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A picture containing fresh&#10;&#10;Description automatically generated">
            <a:extLst>
              <a:ext uri="{FF2B5EF4-FFF2-40B4-BE49-F238E27FC236}">
                <a16:creationId xmlns:a16="http://schemas.microsoft.com/office/drawing/2014/main" id="{BB482F36-B101-C458-4571-1598410BEE5C}"/>
              </a:ext>
            </a:extLst>
          </p:cNvPr>
          <p:cNvPicPr>
            <a:picLocks noChangeAspect="1"/>
          </p:cNvPicPr>
          <p:nvPr/>
        </p:nvPicPr>
        <p:blipFill>
          <a:blip r:embed="rId9">
            <a:extLst>
              <a:ext uri="{28A0092B-C50C-407E-A947-70E740481C1C}">
                <a14:useLocalDpi xmlns:a14="http://schemas.microsoft.com/office/drawing/2010/main" val="0"/>
              </a:ext>
            </a:extLst>
          </a:blip>
          <a:srcRect l="39944" t="7848" r="7554" b="7411"/>
          <a:stretch/>
        </p:blipFill>
        <p:spPr>
          <a:xfrm>
            <a:off x="6588673" y="862974"/>
            <a:ext cx="2250527" cy="5816995"/>
          </a:xfrm>
          <a:prstGeom prst="rect">
            <a:avLst/>
          </a:prstGeom>
        </p:spPr>
      </p:pic>
      <p:sp>
        <p:nvSpPr>
          <p:cNvPr id="11" name="TextBox 10">
            <a:extLst>
              <a:ext uri="{FF2B5EF4-FFF2-40B4-BE49-F238E27FC236}">
                <a16:creationId xmlns:a16="http://schemas.microsoft.com/office/drawing/2014/main" id="{B27E28A3-D33B-F987-E33D-D90CCC52023E}"/>
              </a:ext>
            </a:extLst>
          </p:cNvPr>
          <p:cNvSpPr txBox="1"/>
          <p:nvPr/>
        </p:nvSpPr>
        <p:spPr>
          <a:xfrm>
            <a:off x="5057775" y="1650974"/>
            <a:ext cx="308610" cy="365760"/>
          </a:xfrm>
          <a:prstGeom prst="rect">
            <a:avLst/>
          </a:prstGeom>
          <a:solidFill>
            <a:srgbClr val="FFFFFE"/>
          </a:solidFill>
        </p:spPr>
        <p:txBody>
          <a:bodyPr wrap="square" rtlCol="0">
            <a:spAutoFit/>
          </a:bodyPr>
          <a:lstStyle/>
          <a:p>
            <a:r>
              <a:rPr lang="en-TH" dirty="0">
                <a:solidFill>
                  <a:srgbClr val="B88A53"/>
                </a:solidFill>
              </a:rPr>
              <a:t>B</a:t>
            </a:r>
          </a:p>
        </p:txBody>
      </p:sp>
      <p:sp>
        <p:nvSpPr>
          <p:cNvPr id="12" name="TextBox 11">
            <a:extLst>
              <a:ext uri="{FF2B5EF4-FFF2-40B4-BE49-F238E27FC236}">
                <a16:creationId xmlns:a16="http://schemas.microsoft.com/office/drawing/2014/main" id="{89146CCB-23F1-21EF-F203-B4CCD344B61E}"/>
              </a:ext>
            </a:extLst>
          </p:cNvPr>
          <p:cNvSpPr txBox="1"/>
          <p:nvPr/>
        </p:nvSpPr>
        <p:spPr>
          <a:xfrm>
            <a:off x="3835487" y="2011680"/>
            <a:ext cx="308610" cy="365760"/>
          </a:xfrm>
          <a:prstGeom prst="rect">
            <a:avLst/>
          </a:prstGeom>
          <a:solidFill>
            <a:srgbClr val="FFFFFE"/>
          </a:solidFill>
        </p:spPr>
        <p:txBody>
          <a:bodyPr wrap="square" rtlCol="0">
            <a:spAutoFit/>
          </a:bodyPr>
          <a:lstStyle/>
          <a:p>
            <a:r>
              <a:rPr lang="en-TH" dirty="0">
                <a:solidFill>
                  <a:srgbClr val="B88A53"/>
                </a:solidFill>
              </a:rPr>
              <a: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D43A5-045F-FA9F-C7CE-5A179F132159}"/>
            </a:ext>
          </a:extLst>
        </p:cNvPr>
        <p:cNvGrpSpPr/>
        <p:nvPr/>
      </p:nvGrpSpPr>
      <p:grpSpPr>
        <a:xfrm>
          <a:off x="0" y="0"/>
          <a:ext cx="0" cy="0"/>
          <a:chOff x="0" y="0"/>
          <a:chExt cx="0" cy="0"/>
        </a:xfrm>
      </p:grpSpPr>
      <p:pic>
        <p:nvPicPr>
          <p:cNvPr id="1026" name="Picture 2" descr="Bio‐energy in the black - Lehmann - 2007 - Frontiers in Ecology and the  Environment - Wiley Online Library">
            <a:extLst>
              <a:ext uri="{FF2B5EF4-FFF2-40B4-BE49-F238E27FC236}">
                <a16:creationId xmlns:a16="http://schemas.microsoft.com/office/drawing/2014/main" id="{6870C1D2-ACCC-5012-469A-1532C71BF8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00" t="1363" r="1132" b="2124"/>
          <a:stretch/>
        </p:blipFill>
        <p:spPr bwMode="auto">
          <a:xfrm>
            <a:off x="550972" y="1695506"/>
            <a:ext cx="8042052" cy="477387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3">
            <a:extLst>
              <a:ext uri="{FF2B5EF4-FFF2-40B4-BE49-F238E27FC236}">
                <a16:creationId xmlns:a16="http://schemas.microsoft.com/office/drawing/2014/main" id="{64524434-D2C9-1FC4-0A18-DDDA5CE52DC7}"/>
              </a:ext>
            </a:extLst>
          </p:cNvPr>
          <p:cNvSpPr txBox="1">
            <a:spLocks noChangeArrowheads="1"/>
          </p:cNvSpPr>
          <p:nvPr/>
        </p:nvSpPr>
        <p:spPr bwMode="auto">
          <a:xfrm>
            <a:off x="277910" y="388620"/>
            <a:ext cx="8588175" cy="1200329"/>
          </a:xfrm>
          <a:prstGeom prst="rect">
            <a:avLst/>
          </a:prstGeom>
          <a:solidFill>
            <a:srgbClr val="33404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3600" b="1" dirty="0">
                <a:solidFill>
                  <a:srgbClr val="B88A53"/>
                </a:solidFill>
                <a:latin typeface="Avenir Next" panose="020B0503020202020204" pitchFamily="34" charset="0"/>
              </a:rPr>
              <a:t>Optimal Heat Range for Biochar Production for Ag Applications</a:t>
            </a:r>
          </a:p>
        </p:txBody>
      </p:sp>
    </p:spTree>
    <p:extLst>
      <p:ext uri="{BB962C8B-B14F-4D97-AF65-F5344CB8AC3E}">
        <p14:creationId xmlns:p14="http://schemas.microsoft.com/office/powerpoint/2010/main" val="216009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20782-0EAC-8C03-0FA6-92998F794E95}"/>
            </a:ext>
          </a:extLst>
        </p:cNvPr>
        <p:cNvGrpSpPr/>
        <p:nvPr/>
      </p:nvGrpSpPr>
      <p:grpSpPr>
        <a:xfrm>
          <a:off x="0" y="0"/>
          <a:ext cx="0" cy="0"/>
          <a:chOff x="0" y="0"/>
          <a:chExt cx="0" cy="0"/>
        </a:xfrm>
      </p:grpSpPr>
      <p:sp>
        <p:nvSpPr>
          <p:cNvPr id="7170" name="Title 1">
            <a:extLst>
              <a:ext uri="{FF2B5EF4-FFF2-40B4-BE49-F238E27FC236}">
                <a16:creationId xmlns:a16="http://schemas.microsoft.com/office/drawing/2014/main" id="{257FD929-1902-4865-B2DB-1262A2023D72}"/>
              </a:ext>
            </a:extLst>
          </p:cNvPr>
          <p:cNvSpPr>
            <a:spLocks noGrp="1" noChangeArrowheads="1"/>
          </p:cNvSpPr>
          <p:nvPr>
            <p:ph type="title"/>
          </p:nvPr>
        </p:nvSpPr>
        <p:spPr>
          <a:xfrm>
            <a:off x="628650" y="2636015"/>
            <a:ext cx="7886700" cy="1585969"/>
          </a:xfrm>
          <a:solidFill>
            <a:srgbClr val="334049"/>
          </a:solidFill>
        </p:spPr>
        <p:txBody>
          <a:bodyPr/>
          <a:lstStyle/>
          <a:p>
            <a:pPr algn="ctr"/>
            <a:r>
              <a:rPr lang="en-US" altLang="en-US" sz="6000" b="1" dirty="0">
                <a:solidFill>
                  <a:srgbClr val="B88A53"/>
                </a:solidFill>
                <a:latin typeface="Avenir Next" panose="020B0503020202020204" pitchFamily="34" charset="0"/>
              </a:rPr>
              <a:t>Got it? </a:t>
            </a:r>
            <a:r>
              <a:rPr lang="en-US" altLang="en-US" sz="6000" b="1" dirty="0">
                <a:solidFill>
                  <a:srgbClr val="B88A53"/>
                </a:solidFill>
                <a:latin typeface="Avenir Next" panose="020B0503020202020204" pitchFamily="34" charset="0"/>
                <a:sym typeface="Wingdings" pitchFamily="2" charset="2"/>
              </a:rPr>
              <a:t></a:t>
            </a:r>
            <a:endParaRPr lang="en-US" altLang="en-US" sz="6000" dirty="0">
              <a:solidFill>
                <a:srgbClr val="B88A53"/>
              </a:solidFill>
              <a:latin typeface="Avenir Next" panose="020B0503020202020204" pitchFamily="34" charset="0"/>
            </a:endParaRPr>
          </a:p>
        </p:txBody>
      </p:sp>
    </p:spTree>
    <p:extLst>
      <p:ext uri="{BB962C8B-B14F-4D97-AF65-F5344CB8AC3E}">
        <p14:creationId xmlns:p14="http://schemas.microsoft.com/office/powerpoint/2010/main" val="1580437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EFF83-9936-3824-0663-78070C21FDE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9580369-2BD1-3734-F520-583836B69BC2}"/>
              </a:ext>
            </a:extLst>
          </p:cNvPr>
          <p:cNvSpPr txBox="1"/>
          <p:nvPr/>
        </p:nvSpPr>
        <p:spPr>
          <a:xfrm>
            <a:off x="125730" y="132201"/>
            <a:ext cx="5327620" cy="6610121"/>
          </a:xfrm>
          <a:prstGeom prst="rect">
            <a:avLst/>
          </a:prstGeom>
          <a:solidFill>
            <a:srgbClr val="334049"/>
          </a:solidFill>
        </p:spPr>
        <p:txBody>
          <a:bodyPr wrap="square" rtlCol="0">
            <a:noAutofit/>
          </a:bodyPr>
          <a:lstStyle/>
          <a:p>
            <a:pPr algn="ctr"/>
            <a:r>
              <a:rPr lang="en-TH" sz="3600" b="1" dirty="0">
                <a:solidFill>
                  <a:srgbClr val="B88A53"/>
                </a:solidFill>
              </a:rPr>
              <a:t>It’s time for a quiz!</a:t>
            </a:r>
          </a:p>
          <a:p>
            <a:pPr algn="ctr"/>
            <a:endParaRPr lang="en-TH" sz="800" b="1" dirty="0">
              <a:solidFill>
                <a:srgbClr val="B88A53"/>
              </a:solidFill>
            </a:endParaRPr>
          </a:p>
          <a:p>
            <a:pPr marL="285750" indent="-285750">
              <a:buFont typeface="Arial" panose="020B0604020202020204" pitchFamily="34" charset="0"/>
              <a:buChar char="•"/>
            </a:pPr>
            <a:r>
              <a:rPr lang="en-TH" sz="2800" dirty="0">
                <a:solidFill>
                  <a:srgbClr val="B88A53"/>
                </a:solidFill>
              </a:rPr>
              <a:t>What kind of biomass shou</a:t>
            </a:r>
            <a:r>
              <a:rPr lang="en-US" sz="2800" dirty="0" err="1">
                <a:solidFill>
                  <a:srgbClr val="B88A53"/>
                </a:solidFill>
              </a:rPr>
              <a:t>ld</a:t>
            </a:r>
            <a:r>
              <a:rPr lang="en-TH" sz="2800" dirty="0">
                <a:solidFill>
                  <a:srgbClr val="B88A53"/>
                </a:solidFill>
              </a:rPr>
              <a:t> be used for biochar production?</a:t>
            </a:r>
          </a:p>
          <a:p>
            <a:pPr marL="285750" indent="-285750">
              <a:buFont typeface="Arial" panose="020B0604020202020204" pitchFamily="34" charset="0"/>
              <a:buChar char="•"/>
            </a:pPr>
            <a:r>
              <a:rPr lang="en-TH" sz="2800" dirty="0">
                <a:solidFill>
                  <a:srgbClr val="B88A53"/>
                </a:solidFill>
              </a:rPr>
              <a:t>What is minimized during pyrolysis that helps us reduce the amount of CO</a:t>
            </a:r>
            <a:r>
              <a:rPr lang="en-TH" sz="2800" baseline="-25000" dirty="0">
                <a:solidFill>
                  <a:srgbClr val="B88A53"/>
                </a:solidFill>
              </a:rPr>
              <a:t>2 </a:t>
            </a:r>
            <a:r>
              <a:rPr lang="en-TH" sz="2800" dirty="0">
                <a:solidFill>
                  <a:srgbClr val="B88A53"/>
                </a:solidFill>
              </a:rPr>
              <a:t> released?</a:t>
            </a:r>
          </a:p>
          <a:p>
            <a:pPr marL="285750" indent="-285750">
              <a:buFont typeface="Arial" panose="020B0604020202020204" pitchFamily="34" charset="0"/>
              <a:buChar char="•"/>
            </a:pPr>
            <a:r>
              <a:rPr lang="en-TH" sz="2800" dirty="0">
                <a:solidFill>
                  <a:srgbClr val="B88A53"/>
                </a:solidFill>
              </a:rPr>
              <a:t>What are three valuable physical properties of biochar? </a:t>
            </a:r>
          </a:p>
          <a:p>
            <a:pPr marL="285750" indent="-285750">
              <a:buFont typeface="Arial" panose="020B0604020202020204" pitchFamily="34" charset="0"/>
              <a:buChar char="•"/>
            </a:pPr>
            <a:r>
              <a:rPr lang="en-TH" sz="2800" dirty="0">
                <a:solidFill>
                  <a:srgbClr val="B88A53"/>
                </a:solidFill>
              </a:rPr>
              <a:t>What are two valuable chemical properties?</a:t>
            </a:r>
          </a:p>
          <a:p>
            <a:pPr marL="285750" indent="-285750">
              <a:buFont typeface="Arial" panose="020B0604020202020204" pitchFamily="34" charset="0"/>
              <a:buChar char="•"/>
            </a:pPr>
            <a:r>
              <a:rPr lang="en-TH" sz="2800" dirty="0">
                <a:solidFill>
                  <a:srgbClr val="B88A53"/>
                </a:solidFill>
              </a:rPr>
              <a:t>What are the two types of pyrolysis generally used in the kilns implemented by smallholder farmers?</a:t>
            </a:r>
          </a:p>
          <a:p>
            <a:pPr marL="285750" indent="-285750">
              <a:buFont typeface="Arial" panose="020B0604020202020204" pitchFamily="34" charset="0"/>
              <a:buChar char="•"/>
            </a:pPr>
            <a:endParaRPr lang="en-TH" dirty="0">
              <a:solidFill>
                <a:srgbClr val="B88A53"/>
              </a:solidFill>
            </a:endParaRPr>
          </a:p>
        </p:txBody>
      </p:sp>
      <p:pic>
        <p:nvPicPr>
          <p:cNvPr id="4098" name="Picture 2" descr="A Kontiki klin at Beyond Buckthorns Permaculture">
            <a:extLst>
              <a:ext uri="{FF2B5EF4-FFF2-40B4-BE49-F238E27FC236}">
                <a16:creationId xmlns:a16="http://schemas.microsoft.com/office/drawing/2014/main" id="{C45CB1D8-96F1-BB73-088A-BBAC904F31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315" r="19679"/>
          <a:stretch/>
        </p:blipFill>
        <p:spPr bwMode="auto">
          <a:xfrm>
            <a:off x="5612130" y="1335262"/>
            <a:ext cx="3406140" cy="4187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830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636F8FA7-C52A-3B4E-BE4A-3B285649BFAA}"/>
              </a:ext>
            </a:extLst>
          </p:cNvPr>
          <p:cNvSpPr>
            <a:spLocks noGrp="1" noChangeArrowheads="1"/>
          </p:cNvSpPr>
          <p:nvPr>
            <p:ph type="title"/>
          </p:nvPr>
        </p:nvSpPr>
        <p:spPr>
          <a:xfrm>
            <a:off x="628650" y="2636015"/>
            <a:ext cx="7886700" cy="1585969"/>
          </a:xfrm>
          <a:solidFill>
            <a:srgbClr val="334049"/>
          </a:solidFill>
        </p:spPr>
        <p:txBody>
          <a:bodyPr/>
          <a:lstStyle/>
          <a:p>
            <a:pPr algn="ctr"/>
            <a:r>
              <a:rPr lang="en-US" altLang="en-US" sz="6000" b="1">
                <a:solidFill>
                  <a:srgbClr val="B88A53"/>
                </a:solidFill>
                <a:latin typeface="Avenir Next" panose="020B0503020202020204" pitchFamily="34" charset="0"/>
              </a:rPr>
              <a:t>Why Biochar? </a:t>
            </a:r>
            <a:endParaRPr lang="en-US" altLang="en-US" sz="6000">
              <a:solidFill>
                <a:srgbClr val="B88A53"/>
              </a:solidFill>
              <a:latin typeface="Avenir Next" panose="020B0503020202020204" pitchFamily="34" charset="0"/>
            </a:endParaRPr>
          </a:p>
        </p:txBody>
      </p:sp>
    </p:spTree>
    <p:extLst>
      <p:ext uri="{BB962C8B-B14F-4D97-AF65-F5344CB8AC3E}">
        <p14:creationId xmlns:p14="http://schemas.microsoft.com/office/powerpoint/2010/main" val="1844691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2276F-2B7B-888A-FE5A-E2428E098A2E}"/>
            </a:ext>
          </a:extLst>
        </p:cNvPr>
        <p:cNvGrpSpPr/>
        <p:nvPr/>
      </p:nvGrpSpPr>
      <p:grpSpPr>
        <a:xfrm>
          <a:off x="0" y="0"/>
          <a:ext cx="0" cy="0"/>
          <a:chOff x="0" y="0"/>
          <a:chExt cx="0" cy="0"/>
        </a:xfrm>
      </p:grpSpPr>
      <p:sp>
        <p:nvSpPr>
          <p:cNvPr id="7170" name="Title 1">
            <a:extLst>
              <a:ext uri="{FF2B5EF4-FFF2-40B4-BE49-F238E27FC236}">
                <a16:creationId xmlns:a16="http://schemas.microsoft.com/office/drawing/2014/main" id="{B1B4EFFF-934F-F411-CFFC-68C950E11503}"/>
              </a:ext>
            </a:extLst>
          </p:cNvPr>
          <p:cNvSpPr>
            <a:spLocks noGrp="1" noChangeArrowheads="1"/>
          </p:cNvSpPr>
          <p:nvPr>
            <p:ph type="title"/>
          </p:nvPr>
        </p:nvSpPr>
        <p:spPr>
          <a:xfrm>
            <a:off x="628650" y="2594572"/>
            <a:ext cx="7886700" cy="1668856"/>
          </a:xfrm>
          <a:solidFill>
            <a:srgbClr val="334049"/>
          </a:solidFill>
        </p:spPr>
        <p:txBody>
          <a:bodyPr/>
          <a:lstStyle/>
          <a:p>
            <a:pPr algn="ctr"/>
            <a:r>
              <a:rPr lang="en-US" altLang="en-US" sz="4800" b="1" dirty="0">
                <a:solidFill>
                  <a:srgbClr val="B88A53"/>
                </a:solidFill>
                <a:latin typeface="Avenir Next" panose="020B0503020202020204" pitchFamily="34" charset="0"/>
              </a:rPr>
              <a:t>Reason 1:</a:t>
            </a:r>
            <a:br>
              <a:rPr lang="en-US" altLang="en-US" sz="4800" b="1" dirty="0">
                <a:solidFill>
                  <a:srgbClr val="B88A53"/>
                </a:solidFill>
                <a:latin typeface="Avenir Next" panose="020B0503020202020204" pitchFamily="34" charset="0"/>
              </a:rPr>
            </a:br>
            <a:r>
              <a:rPr lang="en-US" altLang="en-US" sz="4800" dirty="0">
                <a:solidFill>
                  <a:srgbClr val="B88A53"/>
                </a:solidFill>
                <a:latin typeface="Avenir Next" panose="020B0503020202020204" pitchFamily="34" charset="0"/>
              </a:rPr>
              <a:t>Soil Health</a:t>
            </a:r>
          </a:p>
        </p:txBody>
      </p:sp>
    </p:spTree>
    <p:extLst>
      <p:ext uri="{BB962C8B-B14F-4D97-AF65-F5344CB8AC3E}">
        <p14:creationId xmlns:p14="http://schemas.microsoft.com/office/powerpoint/2010/main" val="2903311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176ED-238B-270D-E185-D7CCABD797B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B6BE26-730D-107D-A31E-11C629A20391}"/>
              </a:ext>
            </a:extLst>
          </p:cNvPr>
          <p:cNvPicPr>
            <a:picLocks noChangeAspect="1"/>
          </p:cNvPicPr>
          <p:nvPr/>
        </p:nvPicPr>
        <p:blipFill>
          <a:blip r:embed="rId3"/>
          <a:srcRect l="2794" t="16819" r="2941" b="1350"/>
          <a:stretch/>
        </p:blipFill>
        <p:spPr>
          <a:xfrm>
            <a:off x="152400" y="2228850"/>
            <a:ext cx="8839200" cy="4257675"/>
          </a:xfrm>
          <a:prstGeom prst="rect">
            <a:avLst/>
          </a:prstGeom>
        </p:spPr>
      </p:pic>
      <p:sp>
        <p:nvSpPr>
          <p:cNvPr id="7" name="Title 1">
            <a:extLst>
              <a:ext uri="{FF2B5EF4-FFF2-40B4-BE49-F238E27FC236}">
                <a16:creationId xmlns:a16="http://schemas.microsoft.com/office/drawing/2014/main" id="{B75AEA84-E970-D734-49A6-3F5D56881FFD}"/>
              </a:ext>
            </a:extLst>
          </p:cNvPr>
          <p:cNvSpPr>
            <a:spLocks noGrp="1"/>
          </p:cNvSpPr>
          <p:nvPr>
            <p:ph type="title"/>
          </p:nvPr>
        </p:nvSpPr>
        <p:spPr>
          <a:xfrm>
            <a:off x="152400" y="152400"/>
            <a:ext cx="8839200" cy="1916430"/>
          </a:xfrm>
          <a:solidFill>
            <a:srgbClr val="334049"/>
          </a:solidFill>
          <a:ln w="38100"/>
        </p:spPr>
        <p:txBody>
          <a:bodyPr rtlCol="0">
            <a:normAutofit/>
          </a:bodyPr>
          <a:lstStyle/>
          <a:p>
            <a:pPr algn="ctr" eaLnBrk="1" fontAlgn="auto" hangingPunct="1">
              <a:spcAft>
                <a:spcPts val="0"/>
              </a:spcAft>
              <a:defRPr/>
            </a:pPr>
            <a:r>
              <a:rPr lang="en-US" altLang="en-US" sz="3600" b="1" dirty="0">
                <a:solidFill>
                  <a:srgbClr val="B88A53"/>
                </a:solidFill>
                <a:latin typeface="Avenir Next" panose="020B0503020202020204" pitchFamily="34" charset="0"/>
                <a:cs typeface="Times New Roman" panose="02020603050405020304" pitchFamily="18" charset="0"/>
              </a:rPr>
              <a:t>Biochar can help us address some of the Problems caused by Poor Agricultural Practices…</a:t>
            </a:r>
            <a:endParaRPr lang="en-US" altLang="en-US" sz="2400" dirty="0">
              <a:solidFill>
                <a:srgbClr val="B88A53"/>
              </a:solidFill>
              <a:latin typeface="Avenir Next" panose="020B0503020202020204" pitchFamily="34" charset="0"/>
              <a:cs typeface="Times New Roman" panose="02020603050405020304" pitchFamily="18" charset="0"/>
            </a:endParaRPr>
          </a:p>
        </p:txBody>
      </p:sp>
    </p:spTree>
    <p:extLst>
      <p:ext uri="{BB962C8B-B14F-4D97-AF65-F5344CB8AC3E}">
        <p14:creationId xmlns:p14="http://schemas.microsoft.com/office/powerpoint/2010/main" val="2086670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0834F-7EF0-DEA3-8237-397770730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7CB3C4-4027-70AF-91BC-9DAF50AE0046}"/>
              </a:ext>
            </a:extLst>
          </p:cNvPr>
          <p:cNvSpPr>
            <a:spLocks noGrp="1"/>
          </p:cNvSpPr>
          <p:nvPr>
            <p:ph type="title"/>
          </p:nvPr>
        </p:nvSpPr>
        <p:spPr>
          <a:xfrm>
            <a:off x="152400" y="152401"/>
            <a:ext cx="8839200" cy="847060"/>
          </a:xfrm>
          <a:solidFill>
            <a:srgbClr val="334049"/>
          </a:solidFill>
          <a:ln w="38100"/>
        </p:spPr>
        <p:txBody>
          <a:bodyPr rtlCol="0">
            <a:normAutofit/>
          </a:bodyPr>
          <a:lstStyle/>
          <a:p>
            <a:pPr algn="ctr" eaLnBrk="1" fontAlgn="auto" hangingPunct="1">
              <a:spcAft>
                <a:spcPts val="0"/>
              </a:spcAft>
              <a:defRPr/>
            </a:pPr>
            <a:r>
              <a:rPr lang="en-US" altLang="en-US" sz="3600" b="1" dirty="0">
                <a:solidFill>
                  <a:srgbClr val="B88A53"/>
                </a:solidFill>
                <a:latin typeface="Avenir Next" panose="020B0503020202020204" pitchFamily="34" charset="0"/>
                <a:cs typeface="Times New Roman" panose="02020603050405020304" pitchFamily="18" charset="0"/>
              </a:rPr>
              <a:t>Benefits of Biochar Structure </a:t>
            </a:r>
            <a:endParaRPr lang="en-US" altLang="en-US" sz="2400" dirty="0">
              <a:solidFill>
                <a:srgbClr val="B88A53"/>
              </a:solidFill>
              <a:latin typeface="Avenir Next" panose="020B0503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53FC3A96-591B-6F5A-F374-0911CD2ECAD3}"/>
              </a:ext>
            </a:extLst>
          </p:cNvPr>
          <p:cNvSpPr txBox="1"/>
          <p:nvPr/>
        </p:nvSpPr>
        <p:spPr>
          <a:xfrm>
            <a:off x="152400" y="1183138"/>
            <a:ext cx="8839200" cy="2782806"/>
          </a:xfrm>
          <a:prstGeom prst="rect">
            <a:avLst/>
          </a:prstGeom>
          <a:solidFill>
            <a:srgbClr val="334049"/>
          </a:solidFill>
        </p:spPr>
        <p:txBody>
          <a:bodyPr wrap="square" rtlCol="0">
            <a:noAutofit/>
          </a:bodyPr>
          <a:lstStyle/>
          <a:p>
            <a:endParaRPr lang="en-TH" sz="1200" b="1" dirty="0">
              <a:solidFill>
                <a:srgbClr val="B88A53"/>
              </a:solidFill>
            </a:endParaRPr>
          </a:p>
          <a:p>
            <a:pPr marL="358775" indent="-358775">
              <a:buFont typeface="Arial" panose="020B0604020202020204" pitchFamily="34" charset="0"/>
              <a:buChar char="•"/>
            </a:pPr>
            <a:r>
              <a:rPr lang="en-CA" sz="3600" dirty="0">
                <a:solidFill>
                  <a:srgbClr val="B88A53"/>
                </a:solidFill>
              </a:rPr>
              <a:t>Water Use Efficiency</a:t>
            </a:r>
          </a:p>
          <a:p>
            <a:pPr marL="285750" indent="-285750">
              <a:buFont typeface="Arial" panose="020B0604020202020204" pitchFamily="34" charset="0"/>
              <a:buChar char="•"/>
            </a:pPr>
            <a:r>
              <a:rPr lang="en-CA" sz="3600" dirty="0">
                <a:solidFill>
                  <a:srgbClr val="B88A53"/>
                </a:solidFill>
              </a:rPr>
              <a:t>Nutrient Storage</a:t>
            </a:r>
          </a:p>
          <a:p>
            <a:pPr marL="285750" indent="-285750">
              <a:buFont typeface="Arial" panose="020B0604020202020204" pitchFamily="34" charset="0"/>
              <a:buChar char="•"/>
            </a:pPr>
            <a:r>
              <a:rPr lang="en-CA" sz="3600" dirty="0">
                <a:solidFill>
                  <a:srgbClr val="B88A53"/>
                </a:solidFill>
              </a:rPr>
              <a:t>“Hotel” for Beneficial Microorganisms</a:t>
            </a:r>
          </a:p>
          <a:p>
            <a:pPr marL="285750" indent="-285750">
              <a:buFont typeface="Arial" panose="020B0604020202020204" pitchFamily="34" charset="0"/>
              <a:buChar char="•"/>
            </a:pPr>
            <a:r>
              <a:rPr lang="en-CA" sz="3600" dirty="0">
                <a:solidFill>
                  <a:srgbClr val="B88A53"/>
                </a:solidFill>
              </a:rPr>
              <a:t>Long-term Soil Amendment</a:t>
            </a:r>
            <a:endParaRPr lang="en-TH" sz="3600" dirty="0">
              <a:solidFill>
                <a:srgbClr val="B88A53"/>
              </a:solidFill>
            </a:endParaRPr>
          </a:p>
        </p:txBody>
      </p:sp>
      <p:grpSp>
        <p:nvGrpSpPr>
          <p:cNvPr id="6" name="Group 5">
            <a:extLst>
              <a:ext uri="{FF2B5EF4-FFF2-40B4-BE49-F238E27FC236}">
                <a16:creationId xmlns:a16="http://schemas.microsoft.com/office/drawing/2014/main" id="{15498B1F-0153-B2BE-8994-E43B2CD33551}"/>
              </a:ext>
            </a:extLst>
          </p:cNvPr>
          <p:cNvGrpSpPr/>
          <p:nvPr/>
        </p:nvGrpSpPr>
        <p:grpSpPr>
          <a:xfrm>
            <a:off x="1043763" y="4149621"/>
            <a:ext cx="7056474" cy="2555978"/>
            <a:chOff x="152400" y="4923493"/>
            <a:chExt cx="5526358" cy="1901431"/>
          </a:xfrm>
        </p:grpSpPr>
        <p:pic>
          <p:nvPicPr>
            <p:cNvPr id="7" name="Picture 6" descr="A picture containing timeline&#10;&#10;Description automatically generated">
              <a:extLst>
                <a:ext uri="{FF2B5EF4-FFF2-40B4-BE49-F238E27FC236}">
                  <a16:creationId xmlns:a16="http://schemas.microsoft.com/office/drawing/2014/main" id="{CC2636C8-18C0-D4BE-9D67-8F0D3BEB38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645" t="47118" r="10658" b="23022"/>
            <a:stretch/>
          </p:blipFill>
          <p:spPr bwMode="auto">
            <a:xfrm>
              <a:off x="2692637" y="4931577"/>
              <a:ext cx="2775115" cy="1893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A picture containing timeline&#10;&#10;Description automatically generated">
              <a:extLst>
                <a:ext uri="{FF2B5EF4-FFF2-40B4-BE49-F238E27FC236}">
                  <a16:creationId xmlns:a16="http://schemas.microsoft.com/office/drawing/2014/main" id="{09575FFE-7786-818A-EACD-9EC379EE72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645" t="16299" r="10658" b="53841"/>
            <a:stretch/>
          </p:blipFill>
          <p:spPr bwMode="auto">
            <a:xfrm>
              <a:off x="152400" y="4923493"/>
              <a:ext cx="2650966" cy="1893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7C777DA1-EB1F-3A9D-3BDB-54C31AC1F75C}"/>
                </a:ext>
              </a:extLst>
            </p:cNvPr>
            <p:cNvSpPr txBox="1"/>
            <p:nvPr/>
          </p:nvSpPr>
          <p:spPr>
            <a:xfrm>
              <a:off x="3603812" y="4931577"/>
              <a:ext cx="871369" cy="533308"/>
            </a:xfrm>
            <a:prstGeom prst="rect">
              <a:avLst/>
            </a:prstGeom>
            <a:solidFill>
              <a:schemeClr val="bg1"/>
            </a:solidFill>
          </p:spPr>
          <p:txBody>
            <a:bodyPr wrap="square" rtlCol="0">
              <a:spAutoFit/>
            </a:bodyPr>
            <a:lstStyle/>
            <a:p>
              <a:endParaRPr lang="en-TH"/>
            </a:p>
          </p:txBody>
        </p:sp>
        <p:sp>
          <p:nvSpPr>
            <p:cNvPr id="10" name="TextBox 9">
              <a:extLst>
                <a:ext uri="{FF2B5EF4-FFF2-40B4-BE49-F238E27FC236}">
                  <a16:creationId xmlns:a16="http://schemas.microsoft.com/office/drawing/2014/main" id="{36BB70C8-077D-CE82-EBAF-5737D8640CDB}"/>
                </a:ext>
              </a:extLst>
            </p:cNvPr>
            <p:cNvSpPr txBox="1"/>
            <p:nvPr/>
          </p:nvSpPr>
          <p:spPr>
            <a:xfrm>
              <a:off x="5206701" y="4931577"/>
              <a:ext cx="472057" cy="1893347"/>
            </a:xfrm>
            <a:prstGeom prst="rect">
              <a:avLst/>
            </a:prstGeom>
            <a:solidFill>
              <a:schemeClr val="bg1"/>
            </a:solidFill>
          </p:spPr>
          <p:txBody>
            <a:bodyPr wrap="square" rtlCol="0">
              <a:spAutoFit/>
            </a:bodyPr>
            <a:lstStyle/>
            <a:p>
              <a:endParaRPr lang="en-TH"/>
            </a:p>
          </p:txBody>
        </p:sp>
      </p:grpSp>
    </p:spTree>
    <p:extLst>
      <p:ext uri="{BB962C8B-B14F-4D97-AF65-F5344CB8AC3E}">
        <p14:creationId xmlns:p14="http://schemas.microsoft.com/office/powerpoint/2010/main" val="2468927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E98D8-33EB-11CE-C818-4EC5294EF971}"/>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1029C423-784D-EE3E-3868-FA456C53F9F9}"/>
              </a:ext>
            </a:extLst>
          </p:cNvPr>
          <p:cNvSpPr>
            <a:spLocks noGrp="1"/>
          </p:cNvSpPr>
          <p:nvPr>
            <p:ph type="title"/>
          </p:nvPr>
        </p:nvSpPr>
        <p:spPr>
          <a:xfrm>
            <a:off x="152400" y="152400"/>
            <a:ext cx="8839200" cy="871082"/>
          </a:xfrm>
          <a:solidFill>
            <a:srgbClr val="334049"/>
          </a:solidFill>
          <a:ln w="38100"/>
        </p:spPr>
        <p:txBody>
          <a:bodyPr rtlCol="0">
            <a:normAutofit/>
          </a:bodyPr>
          <a:lstStyle/>
          <a:p>
            <a:pPr algn="ctr" eaLnBrk="1" fontAlgn="auto" hangingPunct="1">
              <a:spcAft>
                <a:spcPts val="0"/>
              </a:spcAft>
              <a:defRPr/>
            </a:pPr>
            <a:r>
              <a:rPr lang="en-US" altLang="en-US" sz="3600" b="1" dirty="0">
                <a:solidFill>
                  <a:srgbClr val="B88A53"/>
                </a:solidFill>
                <a:latin typeface="Avenir Next" panose="020B0503020202020204" pitchFamily="34" charset="0"/>
                <a:cs typeface="Times New Roman" panose="02020603050405020304" pitchFamily="18" charset="0"/>
              </a:rPr>
              <a:t>Benefits of Biochar Chemistry</a:t>
            </a:r>
            <a:endParaRPr lang="en-US" altLang="en-US" sz="2400" dirty="0">
              <a:solidFill>
                <a:srgbClr val="B88A53"/>
              </a:solidFill>
              <a:latin typeface="Avenir Next" panose="020B0503020202020204" pitchFamily="34" charset="0"/>
              <a:cs typeface="Times New Roman" panose="02020603050405020304" pitchFamily="18" charset="0"/>
            </a:endParaRPr>
          </a:p>
        </p:txBody>
      </p:sp>
      <p:grpSp>
        <p:nvGrpSpPr>
          <p:cNvPr id="2" name="Group 1">
            <a:extLst>
              <a:ext uri="{FF2B5EF4-FFF2-40B4-BE49-F238E27FC236}">
                <a16:creationId xmlns:a16="http://schemas.microsoft.com/office/drawing/2014/main" id="{F04086B7-D2EC-9DB4-961F-421F77785C53}"/>
              </a:ext>
            </a:extLst>
          </p:cNvPr>
          <p:cNvGrpSpPr/>
          <p:nvPr/>
        </p:nvGrpSpPr>
        <p:grpSpPr>
          <a:xfrm>
            <a:off x="903104" y="3850800"/>
            <a:ext cx="7337791" cy="2743200"/>
            <a:chOff x="903104" y="3850800"/>
            <a:chExt cx="7337791" cy="2743200"/>
          </a:xfrm>
        </p:grpSpPr>
        <p:grpSp>
          <p:nvGrpSpPr>
            <p:cNvPr id="9" name="Group 8">
              <a:extLst>
                <a:ext uri="{FF2B5EF4-FFF2-40B4-BE49-F238E27FC236}">
                  <a16:creationId xmlns:a16="http://schemas.microsoft.com/office/drawing/2014/main" id="{28784211-D79C-C731-1C12-0EF800644713}"/>
                </a:ext>
              </a:extLst>
            </p:cNvPr>
            <p:cNvGrpSpPr/>
            <p:nvPr/>
          </p:nvGrpSpPr>
          <p:grpSpPr>
            <a:xfrm>
              <a:off x="903104" y="3850800"/>
              <a:ext cx="7337791" cy="2743200"/>
              <a:chOff x="166745" y="3216535"/>
              <a:chExt cx="5531582" cy="1893349"/>
            </a:xfrm>
          </p:grpSpPr>
          <p:pic>
            <p:nvPicPr>
              <p:cNvPr id="28678" name="Picture 3" descr="A picture containing timeline&#10;&#10;Description automatically generated">
                <a:extLst>
                  <a:ext uri="{FF2B5EF4-FFF2-40B4-BE49-F238E27FC236}">
                    <a16:creationId xmlns:a16="http://schemas.microsoft.com/office/drawing/2014/main" id="{2EC35B38-78A9-AA99-C6BD-41F1C5DF1C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50" t="17288" r="35205" b="52870"/>
              <a:stretch/>
            </p:blipFill>
            <p:spPr bwMode="auto">
              <a:xfrm>
                <a:off x="166745" y="3216537"/>
                <a:ext cx="5531582" cy="1893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5">
                <a:extLst>
                  <a:ext uri="{FF2B5EF4-FFF2-40B4-BE49-F238E27FC236}">
                    <a16:creationId xmlns:a16="http://schemas.microsoft.com/office/drawing/2014/main" id="{44CC26FC-AABC-8EAF-BD12-9FF5201649D0}"/>
                  </a:ext>
                </a:extLst>
              </p:cNvPr>
              <p:cNvSpPr txBox="1">
                <a:spLocks noChangeArrowheads="1"/>
              </p:cNvSpPr>
              <p:nvPr/>
            </p:nvSpPr>
            <p:spPr bwMode="auto">
              <a:xfrm>
                <a:off x="2692639" y="3216535"/>
                <a:ext cx="3000464"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ltLang="en-US" sz="1600"/>
              </a:p>
              <a:p>
                <a:endParaRPr lang="en-US" altLang="en-US" sz="1600"/>
              </a:p>
            </p:txBody>
          </p:sp>
          <p:sp>
            <p:nvSpPr>
              <p:cNvPr id="8" name="TextBox 5">
                <a:extLst>
                  <a:ext uri="{FF2B5EF4-FFF2-40B4-BE49-F238E27FC236}">
                    <a16:creationId xmlns:a16="http://schemas.microsoft.com/office/drawing/2014/main" id="{5DE22937-0E3F-05A7-643B-B13420D91A7A}"/>
                  </a:ext>
                </a:extLst>
              </p:cNvPr>
              <p:cNvSpPr txBox="1">
                <a:spLocks noChangeArrowheads="1"/>
              </p:cNvSpPr>
              <p:nvPr/>
            </p:nvSpPr>
            <p:spPr bwMode="auto">
              <a:xfrm>
                <a:off x="2632946" y="4525107"/>
                <a:ext cx="3000464"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ltLang="en-US" sz="1600"/>
              </a:p>
              <a:p>
                <a:endParaRPr lang="en-US" altLang="en-US" sz="1600"/>
              </a:p>
            </p:txBody>
          </p:sp>
        </p:grpSp>
        <p:sp>
          <p:nvSpPr>
            <p:cNvPr id="28677" name="TextBox 5">
              <a:extLst>
                <a:ext uri="{FF2B5EF4-FFF2-40B4-BE49-F238E27FC236}">
                  <a16:creationId xmlns:a16="http://schemas.microsoft.com/office/drawing/2014/main" id="{6B69C148-41FF-6C40-1207-B9AD3E253F00}"/>
                </a:ext>
              </a:extLst>
            </p:cNvPr>
            <p:cNvSpPr txBox="1">
              <a:spLocks noChangeArrowheads="1"/>
            </p:cNvSpPr>
            <p:nvPr/>
          </p:nvSpPr>
          <p:spPr bwMode="auto">
            <a:xfrm>
              <a:off x="4174585" y="4634189"/>
              <a:ext cx="3842364" cy="12003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400" dirty="0"/>
                <a:t>In the soil, biochar absorbs minerals becoming a small fertilizer chip.</a:t>
              </a:r>
            </a:p>
          </p:txBody>
        </p:sp>
      </p:grpSp>
      <p:sp>
        <p:nvSpPr>
          <p:cNvPr id="4" name="TextBox 3">
            <a:extLst>
              <a:ext uri="{FF2B5EF4-FFF2-40B4-BE49-F238E27FC236}">
                <a16:creationId xmlns:a16="http://schemas.microsoft.com/office/drawing/2014/main" id="{8291E096-BCE8-ED02-614B-7D6A37CB6355}"/>
              </a:ext>
            </a:extLst>
          </p:cNvPr>
          <p:cNvSpPr txBox="1"/>
          <p:nvPr/>
        </p:nvSpPr>
        <p:spPr>
          <a:xfrm>
            <a:off x="152400" y="1183138"/>
            <a:ext cx="8839200" cy="2454832"/>
          </a:xfrm>
          <a:prstGeom prst="rect">
            <a:avLst/>
          </a:prstGeom>
          <a:solidFill>
            <a:srgbClr val="334049"/>
          </a:solidFill>
        </p:spPr>
        <p:txBody>
          <a:bodyPr wrap="square" rtlCol="0">
            <a:noAutofit/>
          </a:bodyPr>
          <a:lstStyle/>
          <a:p>
            <a:pPr marL="358775" indent="-358775">
              <a:buFont typeface="Arial" panose="020B0604020202020204" pitchFamily="34" charset="0"/>
              <a:buChar char="•"/>
            </a:pPr>
            <a:r>
              <a:rPr lang="en-CA" sz="3600" dirty="0">
                <a:solidFill>
                  <a:srgbClr val="B88A53"/>
                </a:solidFill>
              </a:rPr>
              <a:t>Nutrient Storage</a:t>
            </a:r>
          </a:p>
          <a:p>
            <a:pPr marL="358775" indent="-358775">
              <a:buFont typeface="Arial" panose="020B0604020202020204" pitchFamily="34" charset="0"/>
              <a:buChar char="•"/>
            </a:pPr>
            <a:r>
              <a:rPr lang="en-CA" sz="3600" dirty="0">
                <a:solidFill>
                  <a:srgbClr val="B88A53"/>
                </a:solidFill>
              </a:rPr>
              <a:t>Increased Soil Enzyme Activity</a:t>
            </a:r>
          </a:p>
          <a:p>
            <a:pPr marL="358775" indent="-358775">
              <a:buFont typeface="Arial" panose="020B0604020202020204" pitchFamily="34" charset="0"/>
              <a:buChar char="•"/>
            </a:pPr>
            <a:r>
              <a:rPr lang="en-CA" sz="3600" dirty="0">
                <a:solidFill>
                  <a:srgbClr val="B88A53"/>
                </a:solidFill>
              </a:rPr>
              <a:t>Reduced Pollutant Concentration</a:t>
            </a:r>
          </a:p>
          <a:p>
            <a:pPr marL="358775" indent="-358775">
              <a:buFont typeface="Arial" panose="020B0604020202020204" pitchFamily="34" charset="0"/>
              <a:buChar char="•"/>
            </a:pPr>
            <a:r>
              <a:rPr lang="en-CA" sz="3600" dirty="0">
                <a:solidFill>
                  <a:srgbClr val="B88A53"/>
                </a:solidFill>
              </a:rPr>
              <a:t>Regulation of Soil Acidity</a:t>
            </a:r>
          </a:p>
          <a:p>
            <a:pPr marL="285750" indent="-285750">
              <a:buFont typeface="Arial" panose="020B0604020202020204" pitchFamily="34" charset="0"/>
              <a:buChar char="•"/>
            </a:pPr>
            <a:endParaRPr lang="en-TH" sz="3600" dirty="0">
              <a:solidFill>
                <a:srgbClr val="B88A53"/>
              </a:solidFill>
            </a:endParaRPr>
          </a:p>
        </p:txBody>
      </p:sp>
      <p:pic>
        <p:nvPicPr>
          <p:cNvPr id="3" name="Picture 2">
            <a:extLst>
              <a:ext uri="{FF2B5EF4-FFF2-40B4-BE49-F238E27FC236}">
                <a16:creationId xmlns:a16="http://schemas.microsoft.com/office/drawing/2014/main" id="{B4725730-4E47-92C0-0643-75A5A3F3A94F}"/>
              </a:ext>
            </a:extLst>
          </p:cNvPr>
          <p:cNvPicPr>
            <a:picLocks noChangeAspect="1"/>
          </p:cNvPicPr>
          <p:nvPr/>
        </p:nvPicPr>
        <p:blipFill rotWithShape="1">
          <a:blip r:embed="rId4"/>
          <a:srcRect l="3563" t="23878" r="69023" b="29019"/>
          <a:stretch/>
        </p:blipFill>
        <p:spPr>
          <a:xfrm>
            <a:off x="6687879" y="2466753"/>
            <a:ext cx="2211573" cy="2079128"/>
          </a:xfrm>
          <a:prstGeom prst="ellipse">
            <a:avLst/>
          </a:prstGeom>
        </p:spPr>
      </p:pic>
    </p:spTree>
    <p:extLst>
      <p:ext uri="{BB962C8B-B14F-4D97-AF65-F5344CB8AC3E}">
        <p14:creationId xmlns:p14="http://schemas.microsoft.com/office/powerpoint/2010/main" val="1561327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descr="IMG_5188.JPG">
            <a:extLst>
              <a:ext uri="{FF2B5EF4-FFF2-40B4-BE49-F238E27FC236}">
                <a16:creationId xmlns:a16="http://schemas.microsoft.com/office/drawing/2014/main" id="{F9AC0727-1DDE-1C41-88B1-DFEA1F1CD07E}"/>
              </a:ext>
            </a:extLst>
          </p:cNvPr>
          <p:cNvPicPr>
            <a:picLocks noChangeAspect="1"/>
          </p:cNvPicPr>
          <p:nvPr/>
        </p:nvPicPr>
        <p:blipFill>
          <a:blip r:embed="rId3">
            <a:extLst>
              <a:ext uri="{28A0092B-C50C-407E-A947-70E740481C1C}">
                <a14:useLocalDpi xmlns:a14="http://schemas.microsoft.com/office/drawing/2010/main" val="0"/>
              </a:ext>
            </a:extLst>
          </a:blip>
          <a:srcRect l="20433" r="26369"/>
          <a:stretch>
            <a:fillRect/>
          </a:stretch>
        </p:blipFill>
        <p:spPr bwMode="auto">
          <a:xfrm>
            <a:off x="4267200" y="304800"/>
            <a:ext cx="4611688" cy="63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itle 1">
            <a:extLst>
              <a:ext uri="{FF2B5EF4-FFF2-40B4-BE49-F238E27FC236}">
                <a16:creationId xmlns:a16="http://schemas.microsoft.com/office/drawing/2014/main" id="{82B74A8F-7E36-9B4C-9207-3B4E0B8ED7A9}"/>
              </a:ext>
            </a:extLst>
          </p:cNvPr>
          <p:cNvSpPr txBox="1">
            <a:spLocks noChangeArrowheads="1"/>
          </p:cNvSpPr>
          <p:nvPr/>
        </p:nvSpPr>
        <p:spPr bwMode="auto">
          <a:xfrm>
            <a:off x="233582" y="2211666"/>
            <a:ext cx="3810000" cy="2504517"/>
          </a:xfrm>
          <a:prstGeom prst="rect">
            <a:avLst/>
          </a:prstGeom>
          <a:solidFill>
            <a:srgbClr val="334049"/>
          </a:solidFill>
          <a:ln>
            <a:noFill/>
          </a:ln>
          <a:extLst>
            <a:ext uri="{91240B29-F687-4F45-9708-019B960494DF}">
              <a14:hiddenLine xmlns:a14="http://schemas.microsoft.com/office/drawing/2010/main" w="38100">
                <a:solidFill>
                  <a:srgbClr val="000000"/>
                </a:solidFill>
                <a:miter lim="800000"/>
                <a:headEnd/>
                <a:tailEnd/>
              </a14:hiddenLine>
            </a:ext>
          </a:extLst>
        </p:spPr>
        <p:txBody>
          <a:bodyPr lIns="0" rIns="0" bIns="0"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endParaRPr lang="en-US" altLang="en-US" sz="4800" b="1" dirty="0">
              <a:solidFill>
                <a:srgbClr val="B88A53"/>
              </a:solidFill>
              <a:latin typeface="Avenir Next" panose="020B0503020202020204" pitchFamily="34" charset="0"/>
              <a:cs typeface="Times New Roman" panose="02020603050405020304" pitchFamily="18" charset="0"/>
            </a:endParaRPr>
          </a:p>
          <a:p>
            <a:pPr algn="ctr"/>
            <a:r>
              <a:rPr lang="en-US" altLang="en-US" sz="3600" b="1" dirty="0">
                <a:solidFill>
                  <a:srgbClr val="B88A53"/>
                </a:solidFill>
                <a:latin typeface="Avenir Next" panose="020B0503020202020204" pitchFamily="34" charset="0"/>
                <a:cs typeface="Times New Roman" panose="02020603050405020304" pitchFamily="18" charset="0"/>
              </a:rPr>
              <a:t>So, </a:t>
            </a:r>
          </a:p>
          <a:p>
            <a:pPr algn="ctr"/>
            <a:r>
              <a:rPr lang="en-US" altLang="en-US" sz="3600" b="1" dirty="0">
                <a:solidFill>
                  <a:srgbClr val="B88A53"/>
                </a:solidFill>
                <a:latin typeface="Avenir Next" panose="020B0503020202020204" pitchFamily="34" charset="0"/>
                <a:cs typeface="Times New Roman" panose="02020603050405020304" pitchFamily="18" charset="0"/>
              </a:rPr>
              <a:t>does it work?</a:t>
            </a:r>
          </a:p>
          <a:p>
            <a:pPr algn="ctr"/>
            <a:endParaRPr lang="en-US" altLang="en-US" sz="48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B34AE2-5008-9004-420B-F1B3B8834C04}"/>
              </a:ext>
            </a:extLst>
          </p:cNvPr>
          <p:cNvSpPr txBox="1"/>
          <p:nvPr/>
        </p:nvSpPr>
        <p:spPr>
          <a:xfrm>
            <a:off x="261397" y="410787"/>
            <a:ext cx="8621205" cy="2289883"/>
          </a:xfrm>
          <a:prstGeom prst="rect">
            <a:avLst/>
          </a:prstGeom>
          <a:solidFill>
            <a:srgbClr val="334049"/>
          </a:solidFill>
        </p:spPr>
        <p:txBody>
          <a:bodyPr wrap="square" rtlCol="0">
            <a:noAutofit/>
          </a:bodyPr>
          <a:lstStyle/>
          <a:p>
            <a:pPr algn="ctr"/>
            <a:endParaRPr lang="en-TH" sz="3600" b="1" dirty="0">
              <a:solidFill>
                <a:srgbClr val="B88A53"/>
              </a:solidFill>
              <a:latin typeface="Avenir Next" panose="020B0503020202020204" pitchFamily="34" charset="0"/>
            </a:endParaRPr>
          </a:p>
          <a:p>
            <a:pPr algn="ctr"/>
            <a:r>
              <a:rPr lang="en-TH" sz="3600" b="1" dirty="0">
                <a:solidFill>
                  <a:srgbClr val="B88A53"/>
                </a:solidFill>
                <a:latin typeface="Avenir Next" panose="020B0503020202020204" pitchFamily="34" charset="0"/>
              </a:rPr>
              <a:t>Biochar Must be “Charged” Before being Added to the Soil</a:t>
            </a:r>
            <a:endParaRPr lang="en-TH" sz="3600" dirty="0">
              <a:solidFill>
                <a:srgbClr val="B88A53"/>
              </a:solidFill>
              <a:latin typeface="Avenir Next" panose="020B0503020202020204" pitchFamily="34" charset="0"/>
            </a:endParaRPr>
          </a:p>
        </p:txBody>
      </p:sp>
      <p:pic>
        <p:nvPicPr>
          <p:cNvPr id="2050" name="Picture 2" descr="How to make your own biochar in 3 Steps - Bottom Up Biochar">
            <a:extLst>
              <a:ext uri="{FF2B5EF4-FFF2-40B4-BE49-F238E27FC236}">
                <a16:creationId xmlns:a16="http://schemas.microsoft.com/office/drawing/2014/main" id="{4E0B0099-5300-1694-37E3-B2D5282DE7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9" t="16818" b="28736"/>
          <a:stretch/>
        </p:blipFill>
        <p:spPr bwMode="auto">
          <a:xfrm>
            <a:off x="606955" y="2972252"/>
            <a:ext cx="7930088" cy="3474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8276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B34AE2-5008-9004-420B-F1B3B8834C04}"/>
              </a:ext>
            </a:extLst>
          </p:cNvPr>
          <p:cNvSpPr txBox="1"/>
          <p:nvPr/>
        </p:nvSpPr>
        <p:spPr>
          <a:xfrm>
            <a:off x="118718" y="195208"/>
            <a:ext cx="3666473" cy="6462445"/>
          </a:xfrm>
          <a:prstGeom prst="rect">
            <a:avLst/>
          </a:prstGeom>
          <a:solidFill>
            <a:srgbClr val="334049"/>
          </a:solidFill>
        </p:spPr>
        <p:txBody>
          <a:bodyPr wrap="square" rtlCol="0">
            <a:noAutofit/>
          </a:bodyPr>
          <a:lstStyle/>
          <a:p>
            <a:pPr algn="ctr"/>
            <a:r>
              <a:rPr lang="en-TH" sz="3600" b="1" dirty="0">
                <a:solidFill>
                  <a:srgbClr val="B88A53"/>
                </a:solidFill>
                <a:latin typeface="Avenir Next" panose="020B0503020202020204" pitchFamily="34" charset="0"/>
              </a:rPr>
              <a:t>How to Apply Biochar to the Soil...</a:t>
            </a:r>
          </a:p>
          <a:p>
            <a:pPr algn="ctr"/>
            <a:endParaRPr lang="en-TH" sz="3600" b="1" dirty="0">
              <a:solidFill>
                <a:srgbClr val="B88A53"/>
              </a:solidFill>
              <a:latin typeface="Avenir Next" panose="020B0503020202020204" pitchFamily="34" charset="0"/>
            </a:endParaRPr>
          </a:p>
          <a:p>
            <a:endParaRPr lang="en-TH" sz="1050" dirty="0">
              <a:solidFill>
                <a:srgbClr val="B88A53"/>
              </a:solidFill>
              <a:latin typeface="Avenir Next" panose="020B0503020202020204" pitchFamily="34" charset="0"/>
            </a:endParaRPr>
          </a:p>
          <a:p>
            <a:pPr marL="539750" indent="-539750">
              <a:buFont typeface="Arial" panose="020B0604020202020204" pitchFamily="34" charset="0"/>
              <a:buChar char="•"/>
            </a:pPr>
            <a:r>
              <a:rPr lang="en-TH" sz="3600" dirty="0">
                <a:solidFill>
                  <a:srgbClr val="B88A53"/>
                </a:solidFill>
                <a:latin typeface="Avenir Next" panose="020B0503020202020204" pitchFamily="34" charset="0"/>
              </a:rPr>
              <a:t>Root Zone Application </a:t>
            </a:r>
          </a:p>
          <a:p>
            <a:pPr marL="539750" indent="-539750">
              <a:buFont typeface="Arial" panose="020B0604020202020204" pitchFamily="34" charset="0"/>
              <a:buChar char="•"/>
            </a:pPr>
            <a:endParaRPr lang="en-TH" sz="3600" dirty="0">
              <a:solidFill>
                <a:srgbClr val="B88A53"/>
              </a:solidFill>
              <a:latin typeface="Avenir Next" panose="020B0503020202020204" pitchFamily="34" charset="0"/>
            </a:endParaRPr>
          </a:p>
          <a:p>
            <a:pPr marL="539750" indent="-539750">
              <a:buFont typeface="Arial" panose="020B0604020202020204" pitchFamily="34" charset="0"/>
              <a:buChar char="•"/>
            </a:pPr>
            <a:r>
              <a:rPr lang="en-CA" sz="3600" dirty="0">
                <a:solidFill>
                  <a:srgbClr val="B88A53"/>
                </a:solidFill>
                <a:latin typeface="Avenir Next" panose="020B0503020202020204" pitchFamily="34" charset="0"/>
              </a:rPr>
              <a:t>Surface Application</a:t>
            </a:r>
            <a:endParaRPr lang="en-TH" sz="3600" dirty="0">
              <a:solidFill>
                <a:srgbClr val="B88A53"/>
              </a:solidFill>
              <a:latin typeface="Avenir Next" panose="020B0503020202020204" pitchFamily="34" charset="0"/>
            </a:endParaRPr>
          </a:p>
        </p:txBody>
      </p:sp>
      <p:grpSp>
        <p:nvGrpSpPr>
          <p:cNvPr id="2" name="Group 1">
            <a:extLst>
              <a:ext uri="{FF2B5EF4-FFF2-40B4-BE49-F238E27FC236}">
                <a16:creationId xmlns:a16="http://schemas.microsoft.com/office/drawing/2014/main" id="{966D3E1F-0749-ED3A-862A-DA60F5A23C70}"/>
              </a:ext>
            </a:extLst>
          </p:cNvPr>
          <p:cNvGrpSpPr/>
          <p:nvPr/>
        </p:nvGrpSpPr>
        <p:grpSpPr>
          <a:xfrm>
            <a:off x="3955312" y="675294"/>
            <a:ext cx="5005817" cy="5507412"/>
            <a:chOff x="4692154" y="1017811"/>
            <a:chExt cx="4343403" cy="4840475"/>
          </a:xfrm>
        </p:grpSpPr>
        <p:pic>
          <p:nvPicPr>
            <p:cNvPr id="2050" name="Picture 2">
              <a:extLst>
                <a:ext uri="{FF2B5EF4-FFF2-40B4-BE49-F238E27FC236}">
                  <a16:creationId xmlns:a16="http://schemas.microsoft.com/office/drawing/2014/main" id="{D1E16338-A27C-9F0D-0EAC-6CFD979BBD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66" r="2265" b="3017"/>
            <a:stretch/>
          </p:blipFill>
          <p:spPr bwMode="auto">
            <a:xfrm>
              <a:off x="4692155" y="4000507"/>
              <a:ext cx="4343402" cy="185777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A115682-0F2C-9481-8937-740ED35931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66" r="2265" b="3018"/>
            <a:stretch/>
          </p:blipFill>
          <p:spPr bwMode="auto">
            <a:xfrm>
              <a:off x="4692154" y="2477635"/>
              <a:ext cx="4343402" cy="185777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5F6620BD-D6B4-D41D-C622-5C8CD37D0FB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66" t="972" r="2265" b="6326"/>
            <a:stretch/>
          </p:blipFill>
          <p:spPr bwMode="auto">
            <a:xfrm>
              <a:off x="4692155" y="1017811"/>
              <a:ext cx="4343401" cy="172538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28599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69CE6-956B-47D7-0419-A53C18D5EBD6}"/>
            </a:ext>
          </a:extLst>
        </p:cNvPr>
        <p:cNvGrpSpPr/>
        <p:nvPr/>
      </p:nvGrpSpPr>
      <p:grpSpPr>
        <a:xfrm>
          <a:off x="0" y="0"/>
          <a:ext cx="0" cy="0"/>
          <a:chOff x="0" y="0"/>
          <a:chExt cx="0" cy="0"/>
        </a:xfrm>
      </p:grpSpPr>
      <p:sp>
        <p:nvSpPr>
          <p:cNvPr id="7170" name="Title 1">
            <a:extLst>
              <a:ext uri="{FF2B5EF4-FFF2-40B4-BE49-F238E27FC236}">
                <a16:creationId xmlns:a16="http://schemas.microsoft.com/office/drawing/2014/main" id="{562680C0-8102-E3DF-EA33-92A10B2451E5}"/>
              </a:ext>
            </a:extLst>
          </p:cNvPr>
          <p:cNvSpPr>
            <a:spLocks noGrp="1" noChangeArrowheads="1"/>
          </p:cNvSpPr>
          <p:nvPr>
            <p:ph type="title"/>
          </p:nvPr>
        </p:nvSpPr>
        <p:spPr>
          <a:xfrm>
            <a:off x="556731" y="2643026"/>
            <a:ext cx="7886700" cy="1571947"/>
          </a:xfrm>
          <a:solidFill>
            <a:srgbClr val="334049"/>
          </a:solidFill>
        </p:spPr>
        <p:txBody>
          <a:bodyPr/>
          <a:lstStyle/>
          <a:p>
            <a:pPr algn="ctr"/>
            <a:r>
              <a:rPr lang="en-US" altLang="en-US" sz="4800" b="1" dirty="0">
                <a:solidFill>
                  <a:srgbClr val="B88A53"/>
                </a:solidFill>
                <a:latin typeface="Avenir Next" panose="020B0503020202020204" pitchFamily="34" charset="0"/>
              </a:rPr>
              <a:t>Reason 2:</a:t>
            </a:r>
            <a:br>
              <a:rPr lang="en-US" altLang="en-US" sz="4800" b="1" dirty="0">
                <a:solidFill>
                  <a:srgbClr val="B88A53"/>
                </a:solidFill>
                <a:latin typeface="Avenir Next" panose="020B0503020202020204" pitchFamily="34" charset="0"/>
              </a:rPr>
            </a:br>
            <a:r>
              <a:rPr lang="en-US" altLang="en-US" sz="4800" dirty="0">
                <a:solidFill>
                  <a:srgbClr val="B88A53"/>
                </a:solidFill>
                <a:latin typeface="Avenir Next" panose="020B0503020202020204" pitchFamily="34" charset="0"/>
              </a:rPr>
              <a:t>Clean Water</a:t>
            </a:r>
          </a:p>
        </p:txBody>
      </p:sp>
    </p:spTree>
    <p:extLst>
      <p:ext uri="{BB962C8B-B14F-4D97-AF65-F5344CB8AC3E}">
        <p14:creationId xmlns:p14="http://schemas.microsoft.com/office/powerpoint/2010/main" val="967354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a:extLst>
              <a:ext uri="{FF2B5EF4-FFF2-40B4-BE49-F238E27FC236}">
                <a16:creationId xmlns:a16="http://schemas.microsoft.com/office/drawing/2014/main" id="{44A0D2E2-DC76-1E40-A28D-7AB0F7A9F751}"/>
              </a:ext>
            </a:extLst>
          </p:cNvPr>
          <p:cNvSpPr>
            <a:spLocks noChangeArrowheads="1"/>
          </p:cNvSpPr>
          <p:nvPr/>
        </p:nvSpPr>
        <p:spPr bwMode="auto">
          <a:xfrm>
            <a:off x="147142" y="230081"/>
            <a:ext cx="8849714" cy="1493616"/>
          </a:xfrm>
          <a:prstGeom prst="rect">
            <a:avLst/>
          </a:prstGeom>
          <a:solidFill>
            <a:srgbClr val="334049"/>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en-US" altLang="en-US" sz="3600" b="1" dirty="0">
                <a:solidFill>
                  <a:srgbClr val="B88A53"/>
                </a:solidFill>
                <a:latin typeface="Avenir Next" panose="020B0503020202020204" pitchFamily="34" charset="0"/>
                <a:cs typeface="Times New Roman" panose="02020603050405020304" pitchFamily="18" charset="0"/>
              </a:rPr>
              <a:t>Biochar can be used to Filter Water…</a:t>
            </a:r>
          </a:p>
        </p:txBody>
      </p:sp>
      <p:pic>
        <p:nvPicPr>
          <p:cNvPr id="3" name="Picture 2">
            <a:extLst>
              <a:ext uri="{FF2B5EF4-FFF2-40B4-BE49-F238E27FC236}">
                <a16:creationId xmlns:a16="http://schemas.microsoft.com/office/drawing/2014/main" id="{25918711-8C3D-DDA2-304D-A87E86ED3018}"/>
              </a:ext>
            </a:extLst>
          </p:cNvPr>
          <p:cNvPicPr>
            <a:picLocks noChangeAspect="1"/>
          </p:cNvPicPr>
          <p:nvPr/>
        </p:nvPicPr>
        <p:blipFill>
          <a:blip r:embed="rId3"/>
          <a:srcRect l="7387" t="1328" r="6703" b="-1"/>
          <a:stretch/>
        </p:blipFill>
        <p:spPr>
          <a:xfrm>
            <a:off x="1464437" y="1915984"/>
            <a:ext cx="6215125" cy="494201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DD1EB-0346-DD94-840C-4E5B43D1E8A1}"/>
            </a:ext>
          </a:extLst>
        </p:cNvPr>
        <p:cNvGrpSpPr/>
        <p:nvPr/>
      </p:nvGrpSpPr>
      <p:grpSpPr>
        <a:xfrm>
          <a:off x="0" y="0"/>
          <a:ext cx="0" cy="0"/>
          <a:chOff x="0" y="0"/>
          <a:chExt cx="0" cy="0"/>
        </a:xfrm>
      </p:grpSpPr>
      <p:sp>
        <p:nvSpPr>
          <p:cNvPr id="7170" name="Title 1">
            <a:extLst>
              <a:ext uri="{FF2B5EF4-FFF2-40B4-BE49-F238E27FC236}">
                <a16:creationId xmlns:a16="http://schemas.microsoft.com/office/drawing/2014/main" id="{BA668FBA-1448-D7B8-1434-592D8E17A9E9}"/>
              </a:ext>
            </a:extLst>
          </p:cNvPr>
          <p:cNvSpPr>
            <a:spLocks noGrp="1" noChangeArrowheads="1"/>
          </p:cNvSpPr>
          <p:nvPr>
            <p:ph type="title"/>
          </p:nvPr>
        </p:nvSpPr>
        <p:spPr>
          <a:xfrm>
            <a:off x="628650" y="2304327"/>
            <a:ext cx="7886700" cy="2249346"/>
          </a:xfrm>
          <a:solidFill>
            <a:srgbClr val="334049"/>
          </a:solidFill>
        </p:spPr>
        <p:txBody>
          <a:bodyPr/>
          <a:lstStyle/>
          <a:p>
            <a:pPr algn="ctr"/>
            <a:r>
              <a:rPr lang="en-US" altLang="en-US" sz="4800" b="1" dirty="0">
                <a:solidFill>
                  <a:srgbClr val="B88A53"/>
                </a:solidFill>
                <a:latin typeface="Avenir Next" panose="020B0503020202020204" pitchFamily="34" charset="0"/>
              </a:rPr>
              <a:t>Reason 3:</a:t>
            </a:r>
            <a:br>
              <a:rPr lang="en-US" altLang="en-US" sz="4800" b="1" dirty="0">
                <a:solidFill>
                  <a:srgbClr val="B88A53"/>
                </a:solidFill>
                <a:latin typeface="Avenir Next" panose="020B0503020202020204" pitchFamily="34" charset="0"/>
              </a:rPr>
            </a:br>
            <a:r>
              <a:rPr lang="en-US" altLang="en-US" sz="4800" dirty="0">
                <a:solidFill>
                  <a:srgbClr val="B88A53"/>
                </a:solidFill>
                <a:latin typeface="Avenir Next" panose="020B0503020202020204" pitchFamily="34" charset="0"/>
              </a:rPr>
              <a:t>Healthy</a:t>
            </a:r>
            <a:r>
              <a:rPr lang="en-US" altLang="en-US" sz="4800" b="1" dirty="0">
                <a:solidFill>
                  <a:srgbClr val="B88A53"/>
                </a:solidFill>
                <a:latin typeface="Avenir Next" panose="020B0503020202020204" pitchFamily="34" charset="0"/>
              </a:rPr>
              <a:t> </a:t>
            </a:r>
            <a:r>
              <a:rPr lang="en-US" altLang="en-US" sz="4800" dirty="0">
                <a:solidFill>
                  <a:srgbClr val="B88A53"/>
                </a:solidFill>
                <a:latin typeface="Avenir Next" panose="020B0503020202020204" pitchFamily="34" charset="0"/>
              </a:rPr>
              <a:t>Air</a:t>
            </a:r>
          </a:p>
        </p:txBody>
      </p:sp>
    </p:spTree>
    <p:extLst>
      <p:ext uri="{BB962C8B-B14F-4D97-AF65-F5344CB8AC3E}">
        <p14:creationId xmlns:p14="http://schemas.microsoft.com/office/powerpoint/2010/main" val="10806060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1B31D3EC-01C3-8641-B67A-0BC269FF66C8}"/>
              </a:ext>
            </a:extLst>
          </p:cNvPr>
          <p:cNvSpPr>
            <a:spLocks noGrp="1" noChangeArrowheads="1"/>
          </p:cNvSpPr>
          <p:nvPr>
            <p:ph type="title"/>
          </p:nvPr>
        </p:nvSpPr>
        <p:spPr>
          <a:xfrm>
            <a:off x="304800" y="4748270"/>
            <a:ext cx="8534400" cy="1881130"/>
          </a:xfrm>
          <a:solidFill>
            <a:srgbClr val="334049"/>
          </a:solidFill>
        </p:spPr>
        <p:txBody>
          <a:bodyPr/>
          <a:lstStyle/>
          <a:p>
            <a:pPr algn="ctr"/>
            <a:r>
              <a:rPr lang="en-US" altLang="en-US" sz="3600" b="1" dirty="0">
                <a:solidFill>
                  <a:srgbClr val="B88A53"/>
                </a:solidFill>
                <a:latin typeface="Avenir Next" panose="020B0503020202020204" pitchFamily="34" charset="0"/>
              </a:rPr>
              <a:t>Biochar can help reduce the amount of CO</a:t>
            </a:r>
            <a:r>
              <a:rPr lang="en-US" altLang="en-US" sz="3600" b="1" baseline="-25000" dirty="0">
                <a:solidFill>
                  <a:srgbClr val="B88A53"/>
                </a:solidFill>
                <a:latin typeface="Avenir Next" panose="020B0503020202020204" pitchFamily="34" charset="0"/>
              </a:rPr>
              <a:t>2</a:t>
            </a:r>
            <a:r>
              <a:rPr lang="en-US" altLang="en-US" sz="3600" b="1" dirty="0">
                <a:solidFill>
                  <a:srgbClr val="B88A53"/>
                </a:solidFill>
                <a:latin typeface="Avenir Next" panose="020B0503020202020204" pitchFamily="34" charset="0"/>
              </a:rPr>
              <a:t> release…</a:t>
            </a:r>
          </a:p>
        </p:txBody>
      </p:sp>
      <p:pic>
        <p:nvPicPr>
          <p:cNvPr id="10243" name="Picture 2" descr="Air quality in North still &amp;#39;critical&amp;#39;">
            <a:extLst>
              <a:ext uri="{FF2B5EF4-FFF2-40B4-BE49-F238E27FC236}">
                <a16:creationId xmlns:a16="http://schemas.microsoft.com/office/drawing/2014/main" id="{D372ADFE-747D-3D40-A913-9BEF86AC20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6761" y="141383"/>
            <a:ext cx="6650477" cy="443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3499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DFDA3-DB7E-8DE1-7F7A-7F10E85E99CD}"/>
            </a:ext>
          </a:extLst>
        </p:cNvPr>
        <p:cNvGrpSpPr/>
        <p:nvPr/>
      </p:nvGrpSpPr>
      <p:grpSpPr>
        <a:xfrm>
          <a:off x="0" y="0"/>
          <a:ext cx="0" cy="0"/>
          <a:chOff x="0" y="0"/>
          <a:chExt cx="0" cy="0"/>
        </a:xfrm>
      </p:grpSpPr>
      <p:sp>
        <p:nvSpPr>
          <p:cNvPr id="7170" name="Title 1">
            <a:extLst>
              <a:ext uri="{FF2B5EF4-FFF2-40B4-BE49-F238E27FC236}">
                <a16:creationId xmlns:a16="http://schemas.microsoft.com/office/drawing/2014/main" id="{BE15972D-8016-F611-64D8-9009BF13E059}"/>
              </a:ext>
            </a:extLst>
          </p:cNvPr>
          <p:cNvSpPr>
            <a:spLocks noGrp="1" noChangeArrowheads="1"/>
          </p:cNvSpPr>
          <p:nvPr>
            <p:ph type="title"/>
          </p:nvPr>
        </p:nvSpPr>
        <p:spPr>
          <a:xfrm>
            <a:off x="628650" y="2607067"/>
            <a:ext cx="7886700" cy="1643866"/>
          </a:xfrm>
          <a:solidFill>
            <a:srgbClr val="334049"/>
          </a:solidFill>
        </p:spPr>
        <p:txBody>
          <a:bodyPr/>
          <a:lstStyle/>
          <a:p>
            <a:pPr algn="ctr"/>
            <a:r>
              <a:rPr lang="en-US" altLang="en-US" sz="4800" b="1">
                <a:solidFill>
                  <a:srgbClr val="B88A53"/>
                </a:solidFill>
                <a:latin typeface="Avenir Next" panose="020B0503020202020204" pitchFamily="34" charset="0"/>
              </a:rPr>
              <a:t>Reason 4:</a:t>
            </a:r>
            <a:br>
              <a:rPr lang="en-US" altLang="en-US" sz="4800" b="1">
                <a:solidFill>
                  <a:srgbClr val="B88A53"/>
                </a:solidFill>
                <a:latin typeface="Avenir Next" panose="020B0503020202020204" pitchFamily="34" charset="0"/>
              </a:rPr>
            </a:br>
            <a:r>
              <a:rPr lang="en-US" altLang="en-US" sz="4800">
                <a:solidFill>
                  <a:srgbClr val="B88A53"/>
                </a:solidFill>
                <a:latin typeface="Avenir Next" panose="020B0503020202020204" pitchFamily="34" charset="0"/>
              </a:rPr>
              <a:t>Renewable Energy</a:t>
            </a:r>
          </a:p>
        </p:txBody>
      </p:sp>
    </p:spTree>
    <p:extLst>
      <p:ext uri="{BB962C8B-B14F-4D97-AF65-F5344CB8AC3E}">
        <p14:creationId xmlns:p14="http://schemas.microsoft.com/office/powerpoint/2010/main" val="3223011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a:extLst>
              <a:ext uri="{FF2B5EF4-FFF2-40B4-BE49-F238E27FC236}">
                <a16:creationId xmlns:a16="http://schemas.microsoft.com/office/drawing/2014/main" id="{C64A181D-2B4F-7D47-9E92-F33CC9692628}"/>
              </a:ext>
            </a:extLst>
          </p:cNvPr>
          <p:cNvSpPr>
            <a:spLocks noChangeArrowheads="1"/>
          </p:cNvSpPr>
          <p:nvPr/>
        </p:nvSpPr>
        <p:spPr bwMode="auto">
          <a:xfrm>
            <a:off x="152400" y="210206"/>
            <a:ext cx="3372998" cy="6442841"/>
          </a:xfrm>
          <a:prstGeom prst="rect">
            <a:avLst/>
          </a:prstGeom>
          <a:solidFill>
            <a:srgbClr val="334049"/>
          </a:solidFill>
          <a:ln>
            <a:noFill/>
          </a:ln>
        </p:spPr>
        <p:txBody>
          <a:bodyPr anchor="ctr">
            <a:noAutofit/>
          </a:bodyPr>
          <a:lstStyle>
            <a:lvl1pPr>
              <a:defRPr>
                <a:solidFill>
                  <a:schemeClr val="tx1"/>
                </a:solidFill>
                <a:latin typeface="Calibri" panose="020F0502020204030204" pitchFamily="34" charset="0"/>
              </a:defRPr>
            </a:lvl1pPr>
            <a:lvl2pPr marL="184150" indent="-1841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en-US" altLang="en-US" sz="3600" b="1" dirty="0">
                <a:solidFill>
                  <a:srgbClr val="B88A53"/>
                </a:solidFill>
                <a:latin typeface="Avenir Next" panose="020B0503020202020204" pitchFamily="34" charset="0"/>
                <a:cs typeface="Times New Roman" panose="02020603050405020304" pitchFamily="18" charset="0"/>
              </a:rPr>
              <a:t>Biochar has Potential as a Renewable Energy Source…</a:t>
            </a:r>
            <a:endParaRPr lang="en-US" altLang="en-US" sz="3600" dirty="0">
              <a:solidFill>
                <a:srgbClr val="B88A53"/>
              </a:solidFill>
              <a:latin typeface="Avenir Next" panose="020B0503020202020204" pitchFamily="34" charset="0"/>
              <a:cs typeface="Times New Roman" panose="02020603050405020304" pitchFamily="18" charset="0"/>
            </a:endParaRPr>
          </a:p>
        </p:txBody>
      </p:sp>
      <p:pic>
        <p:nvPicPr>
          <p:cNvPr id="48130" name="Picture 1">
            <a:extLst>
              <a:ext uri="{FF2B5EF4-FFF2-40B4-BE49-F238E27FC236}">
                <a16:creationId xmlns:a16="http://schemas.microsoft.com/office/drawing/2014/main" id="{C0C70CC5-A7CE-AE43-A594-38603534867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l="16666" r="29166"/>
          <a:stretch>
            <a:fillRect/>
          </a:stretch>
        </p:blipFill>
        <p:spPr bwMode="auto">
          <a:xfrm>
            <a:off x="3778785" y="596916"/>
            <a:ext cx="4737215" cy="583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7AFCCF-968F-324A-8AB9-73BF8B922CC5}"/>
              </a:ext>
            </a:extLst>
          </p:cNvPr>
          <p:cNvSpPr txBox="1">
            <a:spLocks noChangeArrowheads="1"/>
          </p:cNvSpPr>
          <p:nvPr/>
        </p:nvSpPr>
        <p:spPr bwMode="auto">
          <a:xfrm rot="5400000">
            <a:off x="3725901" y="-3333065"/>
            <a:ext cx="1692195" cy="8917973"/>
          </a:xfrm>
          <a:prstGeom prst="rect">
            <a:avLst/>
          </a:prstGeom>
          <a:solidFill>
            <a:srgbClr val="334049"/>
          </a:solidFill>
          <a:ln>
            <a:noFill/>
          </a:ln>
        </p:spPr>
        <p:txBody>
          <a:bodyPr vert="vert270"/>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a:lnSpc>
                <a:spcPct val="100000"/>
              </a:lnSpc>
              <a:spcBef>
                <a:spcPct val="0"/>
              </a:spcBef>
              <a:buFontTx/>
              <a:buNone/>
              <a:defRPr/>
            </a:pPr>
            <a:r>
              <a:rPr lang="en-US" altLang="en-US" sz="4800" dirty="0">
                <a:solidFill>
                  <a:srgbClr val="B88A53"/>
                </a:solidFill>
                <a:latin typeface="Avenir Next" panose="020B0503020202020204" pitchFamily="34" charset="0"/>
              </a:rPr>
              <a:t>Biochar offers us an opportunity!</a:t>
            </a:r>
          </a:p>
        </p:txBody>
      </p:sp>
      <p:pic>
        <p:nvPicPr>
          <p:cNvPr id="4" name="Picture 3" descr="A person holding up two black objects&#10;&#10;AI-generated content may be incorrect.">
            <a:extLst>
              <a:ext uri="{FF2B5EF4-FFF2-40B4-BE49-F238E27FC236}">
                <a16:creationId xmlns:a16="http://schemas.microsoft.com/office/drawing/2014/main" id="{262EF705-EB1B-C97C-4FDB-C37AB6ACF122}"/>
              </a:ext>
            </a:extLst>
          </p:cNvPr>
          <p:cNvPicPr>
            <a:picLocks noChangeAspect="1"/>
          </p:cNvPicPr>
          <p:nvPr/>
        </p:nvPicPr>
        <p:blipFill>
          <a:blip r:embed="rId3">
            <a:extLst>
              <a:ext uri="{28A0092B-C50C-407E-A947-70E740481C1C}">
                <a14:useLocalDpi xmlns:a14="http://schemas.microsoft.com/office/drawing/2010/main" val="0"/>
              </a:ext>
            </a:extLst>
          </a:blip>
          <a:srcRect l="12428" t="53324" r="10369"/>
          <a:stretch/>
        </p:blipFill>
        <p:spPr>
          <a:xfrm>
            <a:off x="1926491" y="2181340"/>
            <a:ext cx="5291018" cy="448312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94F52-FDE6-480E-EDCD-35E04A8E66BF}"/>
            </a:ext>
          </a:extLst>
        </p:cNvPr>
        <p:cNvGrpSpPr/>
        <p:nvPr/>
      </p:nvGrpSpPr>
      <p:grpSpPr>
        <a:xfrm>
          <a:off x="0" y="0"/>
          <a:ext cx="0" cy="0"/>
          <a:chOff x="0" y="0"/>
          <a:chExt cx="0" cy="0"/>
        </a:xfrm>
      </p:grpSpPr>
      <p:sp>
        <p:nvSpPr>
          <p:cNvPr id="7170" name="Title 1">
            <a:extLst>
              <a:ext uri="{FF2B5EF4-FFF2-40B4-BE49-F238E27FC236}">
                <a16:creationId xmlns:a16="http://schemas.microsoft.com/office/drawing/2014/main" id="{974F1D4E-103E-E8C0-B179-9EE14FBACFBA}"/>
              </a:ext>
            </a:extLst>
          </p:cNvPr>
          <p:cNvSpPr>
            <a:spLocks noGrp="1" noChangeArrowheads="1"/>
          </p:cNvSpPr>
          <p:nvPr>
            <p:ph type="title"/>
          </p:nvPr>
        </p:nvSpPr>
        <p:spPr>
          <a:xfrm>
            <a:off x="165243" y="2314946"/>
            <a:ext cx="5054029" cy="1981631"/>
          </a:xfrm>
          <a:solidFill>
            <a:srgbClr val="334049"/>
          </a:solidFill>
        </p:spPr>
        <p:txBody>
          <a:bodyPr/>
          <a:lstStyle/>
          <a:p>
            <a:pPr algn="ctr"/>
            <a:r>
              <a:rPr lang="en-US" altLang="en-US" sz="4800" b="1" dirty="0">
                <a:solidFill>
                  <a:srgbClr val="B88A53"/>
                </a:solidFill>
                <a:latin typeface="Avenir Next" panose="020B0503020202020204" pitchFamily="34" charset="0"/>
              </a:rPr>
              <a:t>Any Questions?</a:t>
            </a:r>
            <a:endParaRPr lang="en-US" altLang="en-US" sz="4800" dirty="0">
              <a:solidFill>
                <a:srgbClr val="B88A53"/>
              </a:solidFill>
              <a:latin typeface="Avenir Next" panose="020B0503020202020204" pitchFamily="34" charset="0"/>
            </a:endParaRPr>
          </a:p>
        </p:txBody>
      </p:sp>
      <p:pic>
        <p:nvPicPr>
          <p:cNvPr id="3" name="Picture 1">
            <a:extLst>
              <a:ext uri="{FF2B5EF4-FFF2-40B4-BE49-F238E27FC236}">
                <a16:creationId xmlns:a16="http://schemas.microsoft.com/office/drawing/2014/main" id="{81BE39B4-D4D9-CAC7-7BBA-07133D7BFE8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20544" r="10321"/>
          <a:stretch/>
        </p:blipFill>
        <p:spPr bwMode="auto">
          <a:xfrm>
            <a:off x="5405277" y="190608"/>
            <a:ext cx="3573480" cy="6476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87897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DD24535AF4EA4FBCACB8197130C6F0" ma:contentTypeVersion="19" ma:contentTypeDescription="Create a new document." ma:contentTypeScope="" ma:versionID="67f2fec267a41b034c3a9e42d696ca1a">
  <xsd:schema xmlns:xsd="http://www.w3.org/2001/XMLSchema" xmlns:xs="http://www.w3.org/2001/XMLSchema" xmlns:p="http://schemas.microsoft.com/office/2006/metadata/properties" xmlns:ns2="87e22cfb-97bb-4498-84ed-8c9563b05df5" xmlns:ns3="8d133b45-a297-4bbf-9494-c509f62d6f48" targetNamespace="http://schemas.microsoft.com/office/2006/metadata/properties" ma:root="true" ma:fieldsID="fa905fdf794a4b5713c3b6da935e7f9b" ns2:_="" ns3:_="">
    <xsd:import namespace="87e22cfb-97bb-4498-84ed-8c9563b05df5"/>
    <xsd:import namespace="8d133b45-a297-4bbf-9494-c509f62d6f4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LengthInSeconds" minOccurs="0"/>
                <xsd:element ref="ns2:MediaServiceAutoKeyPoints" minOccurs="0"/>
                <xsd:element ref="ns2:MediaServiceKeyPoints" minOccurs="0"/>
                <xsd:element ref="ns2:MediaServiceOCR"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e22cfb-97bb-4498-84ed-8c9563b05d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fabf67b4-13d6-40d9-b735-92175344aa7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d133b45-a297-4bbf-9494-c509f62d6f4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07f5645-e931-432f-88e4-2b283632d9ef}" ma:internalName="TaxCatchAll" ma:showField="CatchAllData" ma:web="8d133b45-a297-4bbf-9494-c509f62d6f48">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d133b45-a297-4bbf-9494-c509f62d6f48" xsi:nil="true"/>
    <lcf76f155ced4ddcb4097134ff3c332f xmlns="87e22cfb-97bb-4498-84ed-8c9563b05df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1793AA-12CE-49EF-A938-877FC4D246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e22cfb-97bb-4498-84ed-8c9563b05df5"/>
    <ds:schemaRef ds:uri="8d133b45-a297-4bbf-9494-c509f62d6f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D9A216-90BD-4977-AD34-2E5AEBC2460E}">
  <ds:schemaRefs>
    <ds:schemaRef ds:uri="http://purl.org/dc/elements/1.1/"/>
    <ds:schemaRef ds:uri="87e22cfb-97bb-4498-84ed-8c9563b05df5"/>
    <ds:schemaRef ds:uri="http://schemas.microsoft.com/office/2006/documentManagement/types"/>
    <ds:schemaRef ds:uri="http://schemas.microsoft.com/office/infopath/2007/PartnerControls"/>
    <ds:schemaRef ds:uri="http://schemas.openxmlformats.org/package/2006/metadata/core-properties"/>
    <ds:schemaRef ds:uri="http://purl.org/dc/terms/"/>
    <ds:schemaRef ds:uri="8d133b45-a297-4bbf-9494-c509f62d6f48"/>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CCDA2C35-179E-4155-BC14-EB99117D897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823</TotalTime>
  <Words>4318</Words>
  <Application>Microsoft Macintosh PowerPoint</Application>
  <PresentationFormat>On-screen Show (4:3)</PresentationFormat>
  <Paragraphs>332</Paragraphs>
  <Slides>38</Slides>
  <Notes>38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Avenir Next</vt:lpstr>
      <vt:lpstr>Calibri</vt:lpstr>
      <vt:lpstr>Calibri Light</vt:lpstr>
      <vt:lpstr>Cambria Math</vt:lpstr>
      <vt:lpstr>Helvetica</vt:lpstr>
      <vt:lpstr>Open Sans</vt:lpstr>
      <vt:lpstr>Times New Roman</vt:lpstr>
      <vt:lpstr>Office Theme</vt:lpstr>
      <vt:lpstr>An Introduction to Biochar.</vt:lpstr>
      <vt:lpstr>PowerPoint Presentation</vt:lpstr>
      <vt:lpstr>What is Biochar?</vt:lpstr>
      <vt:lpstr>PowerPoint Presentation</vt:lpstr>
      <vt:lpstr>PowerPoint Presentation</vt:lpstr>
      <vt:lpstr>PowerPoint Presentation</vt:lpstr>
      <vt:lpstr>PowerPoint Presentation</vt:lpstr>
      <vt:lpstr>PowerPoint Presentation</vt:lpstr>
      <vt:lpstr>The Physical Properties of Biochar</vt:lpstr>
      <vt:lpstr>PowerPoint Presentation</vt:lpstr>
      <vt:lpstr>PowerPoint Presentation</vt:lpstr>
      <vt:lpstr>PowerPoint Presentation</vt:lpstr>
      <vt:lpstr>The Chemical Properties of Biochar</vt:lpstr>
      <vt:lpstr>Cation Exchange Capacity  The surface of biochar is negatively charged. This attracts positively charged cations that attach to it. </vt:lpstr>
      <vt:lpstr>High pH  Biochar is neutral to alkaline (pH &gt;7)</vt:lpstr>
      <vt:lpstr>How is Biochar created?</vt:lpstr>
      <vt:lpstr>PowerPoint Presentation</vt:lpstr>
      <vt:lpstr>PowerPoint Presentation</vt:lpstr>
      <vt:lpstr>PowerPoint Presentation</vt:lpstr>
      <vt:lpstr>PowerPoint Presentation</vt:lpstr>
      <vt:lpstr>Got it? </vt:lpstr>
      <vt:lpstr>PowerPoint Presentation</vt:lpstr>
      <vt:lpstr>Why Biochar? </vt:lpstr>
      <vt:lpstr>Reason 1: Soil Health</vt:lpstr>
      <vt:lpstr>Biochar can help us address some of the Problems caused by Poor Agricultural Practices…</vt:lpstr>
      <vt:lpstr>Benefits of Biochar Structure </vt:lpstr>
      <vt:lpstr>Benefits of Biochar Chemistry</vt:lpstr>
      <vt:lpstr>PowerPoint Presentation</vt:lpstr>
      <vt:lpstr>PowerPoint Presentation</vt:lpstr>
      <vt:lpstr>PowerPoint Presentation</vt:lpstr>
      <vt:lpstr>Reason 2: Clean Water</vt:lpstr>
      <vt:lpstr>PowerPoint Presentation</vt:lpstr>
      <vt:lpstr>Reason 3: Healthy Air</vt:lpstr>
      <vt:lpstr>Biochar can help reduce the amount of CO2 release…</vt:lpstr>
      <vt:lpstr>Reason 4: Renewable Energy</vt:lpstr>
      <vt:lpstr>PowerPoint Presentation</vt:lpstr>
      <vt:lpstr>PowerPoint Presentation</vt:lpstr>
      <vt:lpstr>Any Questions?</vt:lpstr>
    </vt:vector>
  </TitlesOfParts>
  <Company>LiteOS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Estimated low tech biochar production by small scale diversified farmers</dc:title>
  <dc:creator>MoZarD</dc:creator>
  <cp:lastModifiedBy>Hanni Oppel</cp:lastModifiedBy>
  <cp:revision>1</cp:revision>
  <cp:lastPrinted>2025-05-21T06:30:57Z</cp:lastPrinted>
  <dcterms:created xsi:type="dcterms:W3CDTF">2008-09-06T17:50:39Z</dcterms:created>
  <dcterms:modified xsi:type="dcterms:W3CDTF">2025-05-21T06:31:26Z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0x0101002FDD24535AF4EA4FBCACB8197130C6F0</vt:lpwstr>
  </property>
  <property fmtid="{D5CDD505-2E9C-101B-9397-08002B2CF9AE}" pid="3" name="MediaServiceImageTags">
    <vt:lpwstr/>
  </property>
</Properties>
</file>